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74" r:id="rId10"/>
    <p:sldId id="275" r:id="rId11"/>
    <p:sldId id="260" r:id="rId12"/>
    <p:sldId id="276" r:id="rId13"/>
    <p:sldId id="261" r:id="rId14"/>
    <p:sldId id="277" r:id="rId15"/>
    <p:sldId id="278" r:id="rId16"/>
    <p:sldId id="279" r:id="rId17"/>
    <p:sldId id="266" r:id="rId18"/>
    <p:sldId id="263" r:id="rId19"/>
    <p:sldId id="264" r:id="rId20"/>
    <p:sldId id="267" r:id="rId21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23"/>
    </p:embeddedFont>
    <p:embeddedFont>
      <p:font typeface="EB Garamond" panose="020B0604020202020204" charset="0"/>
      <p:bold r:id="rId24"/>
      <p:boldItalic r:id="rId25"/>
    </p:embeddedFont>
    <p:embeddedFont>
      <p:font typeface="Fredoka One" panose="020B0604020202020204" charset="0"/>
      <p:regular r:id="rId26"/>
    </p:embeddedFont>
    <p:embeddedFont>
      <p:font typeface="Myanmar Text" panose="020B0502040204020203" pitchFamily="34" charset="0"/>
      <p:regular r:id="rId27"/>
      <p:bold r:id="rId28"/>
    </p:embeddedFont>
    <p:embeddedFont>
      <p:font typeface="Nunito" panose="020B0604020202020204" charset="-94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29A88"/>
    <a:srgbClr val="CD7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89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1" name="Google Shape;4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6" name="Google Shape;7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8" name="Google Shape;6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4" name="Google Shape;6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49451" y="1244400"/>
            <a:ext cx="5645100" cy="1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91600" y="2999950"/>
            <a:ext cx="37608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89463" y="188081"/>
            <a:ext cx="8167600" cy="4411338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_AND_TWO_COLUMNS_3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oogle Shape;135;p12"/>
          <p:cNvGrpSpPr/>
          <p:nvPr/>
        </p:nvGrpSpPr>
        <p:grpSpPr>
          <a:xfrm flipH="1">
            <a:off x="309113" y="378031"/>
            <a:ext cx="8729050" cy="4388188"/>
            <a:chOff x="309113" y="378031"/>
            <a:chExt cx="8729050" cy="4388188"/>
          </a:xfrm>
        </p:grpSpPr>
        <p:sp>
          <p:nvSpPr>
            <p:cNvPr id="136" name="Google Shape;136;p12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2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2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2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2"/>
            <p:cNvSpPr/>
            <p:nvPr/>
          </p:nvSpPr>
          <p:spPr>
            <a:xfrm>
              <a:off x="4542713" y="28788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2"/>
            <p:cNvSpPr/>
            <p:nvPr/>
          </p:nvSpPr>
          <p:spPr>
            <a:xfrm>
              <a:off x="4775275" y="45994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2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2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2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5" name="Google Shape;145;p12"/>
          <p:cNvSpPr txBox="1">
            <a:spLocks noGrp="1"/>
          </p:cNvSpPr>
          <p:nvPr>
            <p:ph type="ctrTitle" idx="2"/>
          </p:nvPr>
        </p:nvSpPr>
        <p:spPr>
          <a:xfrm>
            <a:off x="1499625" y="1782314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6" name="Google Shape;146;p12"/>
          <p:cNvSpPr txBox="1">
            <a:spLocks noGrp="1"/>
          </p:cNvSpPr>
          <p:nvPr>
            <p:ph type="subTitle" idx="1"/>
          </p:nvPr>
        </p:nvSpPr>
        <p:spPr>
          <a:xfrm>
            <a:off x="1110825" y="2147475"/>
            <a:ext cx="3063600" cy="20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2"/>
          <p:cNvSpPr txBox="1">
            <a:spLocks noGrp="1"/>
          </p:cNvSpPr>
          <p:nvPr>
            <p:ph type="ctrTitle" idx="3"/>
          </p:nvPr>
        </p:nvSpPr>
        <p:spPr>
          <a:xfrm>
            <a:off x="5358384" y="1783902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48" name="Google Shape;148;p12"/>
          <p:cNvSpPr txBox="1">
            <a:spLocks noGrp="1"/>
          </p:cNvSpPr>
          <p:nvPr>
            <p:ph type="subTitle" idx="4"/>
          </p:nvPr>
        </p:nvSpPr>
        <p:spPr>
          <a:xfrm>
            <a:off x="4969583" y="2144575"/>
            <a:ext cx="3063600" cy="20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/>
          </p:nvPr>
        </p:nvSpPr>
        <p:spPr>
          <a:xfrm>
            <a:off x="1749450" y="2059425"/>
            <a:ext cx="56451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51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1"/>
          </p:nvPr>
        </p:nvSpPr>
        <p:spPr>
          <a:xfrm>
            <a:off x="2982150" y="2999950"/>
            <a:ext cx="31797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53" name="Google Shape;153;p13"/>
          <p:cNvGrpSpPr/>
          <p:nvPr/>
        </p:nvGrpSpPr>
        <p:grpSpPr>
          <a:xfrm rot="10800000">
            <a:off x="601763" y="188081"/>
            <a:ext cx="8167600" cy="4494738"/>
            <a:chOff x="589463" y="104681"/>
            <a:chExt cx="8167600" cy="4494738"/>
          </a:xfrm>
        </p:grpSpPr>
        <p:grpSp>
          <p:nvGrpSpPr>
            <p:cNvPr id="154" name="Google Shape;154;p1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155" name="Google Shape;155;p1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1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8" name="Google Shape;158;p1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159" name="Google Shape;159;p1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1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61" name="Google Shape;161;p1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13"/>
          <p:cNvSpPr txBox="1">
            <a:spLocks noGrp="1"/>
          </p:cNvSpPr>
          <p:nvPr>
            <p:ph type="title" idx="2"/>
          </p:nvPr>
        </p:nvSpPr>
        <p:spPr>
          <a:xfrm>
            <a:off x="2227950" y="1462125"/>
            <a:ext cx="4688100" cy="7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1_1">
    <p:bg>
      <p:bgPr>
        <a:solidFill>
          <a:schemeClr val="dk2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5"/>
          <p:cNvSpPr/>
          <p:nvPr/>
        </p:nvSpPr>
        <p:spPr>
          <a:xfrm rot="6814806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6" name="Google Shape;176;p15"/>
          <p:cNvGrpSpPr/>
          <p:nvPr/>
        </p:nvGrpSpPr>
        <p:grpSpPr>
          <a:xfrm rot="10800000" flipH="1">
            <a:off x="-357981" y="188081"/>
            <a:ext cx="8167600" cy="4494738"/>
            <a:chOff x="589463" y="104681"/>
            <a:chExt cx="8167600" cy="4494738"/>
          </a:xfrm>
        </p:grpSpPr>
        <p:grpSp>
          <p:nvGrpSpPr>
            <p:cNvPr id="177" name="Google Shape;177;p1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178" name="Google Shape;178;p1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1" name="Google Shape;181;p1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182" name="Google Shape;182;p1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" name="Google Shape;183;p1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84" name="Google Shape;184;p1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ITLE_AND_BODY_1">
    <p:bg>
      <p:bgPr>
        <a:solidFill>
          <a:schemeClr val="dk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6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187" name="Google Shape;187;p16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16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6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4">
    <p:bg>
      <p:bgPr>
        <a:solidFill>
          <a:schemeClr val="dk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8"/>
          <p:cNvSpPr/>
          <p:nvPr/>
        </p:nvSpPr>
        <p:spPr>
          <a:xfrm rot="-3984320">
            <a:off x="-2598906" y="-702305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7" name="Google Shape;207;p18"/>
          <p:cNvGrpSpPr/>
          <p:nvPr/>
        </p:nvGrpSpPr>
        <p:grpSpPr>
          <a:xfrm>
            <a:off x="349613" y="451781"/>
            <a:ext cx="8384975" cy="4426475"/>
            <a:chOff x="386488" y="378031"/>
            <a:chExt cx="8384975" cy="4426475"/>
          </a:xfrm>
        </p:grpSpPr>
        <p:sp>
          <p:nvSpPr>
            <p:cNvPr id="208" name="Google Shape;208;p18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8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8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8"/>
            <p:cNvSpPr/>
            <p:nvPr/>
          </p:nvSpPr>
          <p:spPr>
            <a:xfrm>
              <a:off x="1880150" y="4342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18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ctrTitle" idx="2"/>
          </p:nvPr>
        </p:nvSpPr>
        <p:spPr>
          <a:xfrm>
            <a:off x="3429000" y="2010914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1"/>
          </p:nvPr>
        </p:nvSpPr>
        <p:spPr>
          <a:xfrm>
            <a:off x="3294450" y="2224165"/>
            <a:ext cx="25551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1600"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3985194" flipH="1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848238" y="680381"/>
            <a:ext cx="7962550" cy="4121675"/>
            <a:chOff x="885113" y="606631"/>
            <a:chExt cx="7962550" cy="4121675"/>
          </a:xfrm>
        </p:grpSpPr>
        <p:sp>
          <p:nvSpPr>
            <p:cNvPr id="26" name="Google Shape;26;p3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>
            <a:off x="2692950" y="2942597"/>
            <a:ext cx="37581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1863000" y="1647025"/>
            <a:ext cx="5418000" cy="12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ITLE_ONLY_3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806813" y="451781"/>
            <a:ext cx="7927775" cy="4512169"/>
            <a:chOff x="843688" y="378031"/>
            <a:chExt cx="7927775" cy="4512169"/>
          </a:xfrm>
        </p:grpSpPr>
        <p:sp>
          <p:nvSpPr>
            <p:cNvPr id="34" name="Google Shape;34;p4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" name="Google Shape;39;p4"/>
          <p:cNvSpPr/>
          <p:nvPr/>
        </p:nvSpPr>
        <p:spPr>
          <a:xfrm rot="4262482" flipH="1">
            <a:off x="5874033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 rot="-6537518" flipH="1">
            <a:off x="-2045494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ctrTitle" idx="2"/>
          </p:nvPr>
        </p:nvSpPr>
        <p:spPr>
          <a:xfrm>
            <a:off x="847775" y="2021919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1"/>
          </p:nvPr>
        </p:nvSpPr>
        <p:spPr>
          <a:xfrm>
            <a:off x="713225" y="2235144"/>
            <a:ext cx="25551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ctrTitle" idx="3"/>
          </p:nvPr>
        </p:nvSpPr>
        <p:spPr>
          <a:xfrm>
            <a:off x="3429000" y="2021932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4"/>
          </p:nvPr>
        </p:nvSpPr>
        <p:spPr>
          <a:xfrm>
            <a:off x="3294450" y="2235157"/>
            <a:ext cx="25551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ctrTitle" idx="5"/>
          </p:nvPr>
        </p:nvSpPr>
        <p:spPr>
          <a:xfrm>
            <a:off x="6010225" y="2021919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ubTitle" idx="6"/>
          </p:nvPr>
        </p:nvSpPr>
        <p:spPr>
          <a:xfrm>
            <a:off x="5875675" y="2235144"/>
            <a:ext cx="25551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ctrTitle" idx="7"/>
          </p:nvPr>
        </p:nvSpPr>
        <p:spPr>
          <a:xfrm>
            <a:off x="2139696" y="3679426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9" name="Google Shape;49;p4"/>
          <p:cNvSpPr txBox="1">
            <a:spLocks noGrp="1"/>
          </p:cNvSpPr>
          <p:nvPr>
            <p:ph type="subTitle" idx="8"/>
          </p:nvPr>
        </p:nvSpPr>
        <p:spPr>
          <a:xfrm>
            <a:off x="2005146" y="3892651"/>
            <a:ext cx="25551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ctrTitle" idx="9"/>
          </p:nvPr>
        </p:nvSpPr>
        <p:spPr>
          <a:xfrm>
            <a:off x="4718304" y="3679426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23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38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ubTitle" idx="13"/>
          </p:nvPr>
        </p:nvSpPr>
        <p:spPr>
          <a:xfrm>
            <a:off x="4583754" y="3892651"/>
            <a:ext cx="25551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54" name="Google Shape;54;p5"/>
            <p:cNvSpPr/>
            <p:nvPr/>
          </p:nvSpPr>
          <p:spPr>
            <a:xfrm>
              <a:off x="8871363" y="15667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5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5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5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5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60;p5"/>
          <p:cNvSpPr/>
          <p:nvPr/>
        </p:nvSpPr>
        <p:spPr>
          <a:xfrm rot="-6814806">
            <a:off x="2365761" y="-3868595"/>
            <a:ext cx="3679860" cy="12396733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_1">
    <p:bg>
      <p:bgPr>
        <a:solidFill>
          <a:schemeClr val="dk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/>
          <p:nvPr/>
        </p:nvSpPr>
        <p:spPr>
          <a:xfrm rot="3984320" flipH="1">
            <a:off x="6430959" y="-699646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6"/>
          <p:cNvGrpSpPr/>
          <p:nvPr/>
        </p:nvGrpSpPr>
        <p:grpSpPr>
          <a:xfrm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65" name="Google Shape;65;p6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" name="Google Shape;70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>
            <a:off x="467238" y="680381"/>
            <a:ext cx="8343550" cy="3826363"/>
            <a:chOff x="504113" y="606631"/>
            <a:chExt cx="8343550" cy="3826363"/>
          </a:xfrm>
        </p:grpSpPr>
        <p:sp>
          <p:nvSpPr>
            <p:cNvPr id="73" name="Google Shape;73;p7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504113" y="36408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1499150" y="42661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713225" y="1838425"/>
            <a:ext cx="3858900" cy="18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/>
          <p:nvPr/>
        </p:nvSpPr>
        <p:spPr>
          <a:xfrm rot="7563395">
            <a:off x="5544417" y="3444416"/>
            <a:ext cx="5316301" cy="3506950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9"/>
          <p:cNvGrpSpPr/>
          <p:nvPr/>
        </p:nvGrpSpPr>
        <p:grpSpPr>
          <a:xfrm flipH="1">
            <a:off x="309113" y="378031"/>
            <a:ext cx="8729050" cy="4512413"/>
            <a:chOff x="309113" y="378031"/>
            <a:chExt cx="8729050" cy="4512413"/>
          </a:xfrm>
        </p:grpSpPr>
        <p:sp>
          <p:nvSpPr>
            <p:cNvPr id="99" name="Google Shape;99;p9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9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9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9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9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9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105;p9"/>
          <p:cNvSpPr/>
          <p:nvPr/>
        </p:nvSpPr>
        <p:spPr>
          <a:xfrm rot="-4262482">
            <a:off x="-2045494" y="-2050372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9"/>
          <p:cNvSpPr/>
          <p:nvPr/>
        </p:nvSpPr>
        <p:spPr>
          <a:xfrm rot="6537518">
            <a:off x="5874033" y="3689497"/>
            <a:ext cx="5316284" cy="3506938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9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ctrTitle" idx="2"/>
          </p:nvPr>
        </p:nvSpPr>
        <p:spPr>
          <a:xfrm>
            <a:off x="1499625" y="2010914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ubTitle" idx="1"/>
          </p:nvPr>
        </p:nvSpPr>
        <p:spPr>
          <a:xfrm>
            <a:off x="1365075" y="2224165"/>
            <a:ext cx="25551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ctrTitle" idx="3"/>
          </p:nvPr>
        </p:nvSpPr>
        <p:spPr>
          <a:xfrm>
            <a:off x="5358384" y="2012502"/>
            <a:ext cx="2286000" cy="3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23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3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1" name="Google Shape;111;p9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16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ONE_COLUMN_TEXT_1">
    <p:bg>
      <p:bgPr>
        <a:solidFill>
          <a:schemeClr val="dk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/>
          <p:nvPr/>
        </p:nvSpPr>
        <p:spPr>
          <a:xfrm>
            <a:off x="5560875" y="0"/>
            <a:ext cx="36294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10"/>
          <p:cNvGrpSpPr/>
          <p:nvPr/>
        </p:nvGrpSpPr>
        <p:grpSpPr>
          <a:xfrm rot="675427">
            <a:off x="4570605" y="-1517603"/>
            <a:ext cx="2748118" cy="6886870"/>
            <a:chOff x="3652510" y="-901500"/>
            <a:chExt cx="2748289" cy="6451165"/>
          </a:xfrm>
        </p:grpSpPr>
        <p:sp>
          <p:nvSpPr>
            <p:cNvPr id="115" name="Google Shape;115;p10"/>
            <p:cNvSpPr/>
            <p:nvPr/>
          </p:nvSpPr>
          <p:spPr>
            <a:xfrm rot="274983">
              <a:off x="4274782" y="-836638"/>
              <a:ext cx="1876463" cy="6321440"/>
            </a:xfrm>
            <a:custGeom>
              <a:avLst/>
              <a:gdLst/>
              <a:ahLst/>
              <a:cxnLst/>
              <a:rect l="l" t="t" r="r" b="b"/>
              <a:pathLst>
                <a:path w="20119" h="67777" extrusionOk="0">
                  <a:moveTo>
                    <a:pt x="9189" y="0"/>
                  </a:moveTo>
                  <a:cubicBezTo>
                    <a:pt x="8993" y="0"/>
                    <a:pt x="8799" y="27"/>
                    <a:pt x="8607" y="83"/>
                  </a:cubicBezTo>
                  <a:cubicBezTo>
                    <a:pt x="4937" y="1151"/>
                    <a:pt x="13510" y="11825"/>
                    <a:pt x="12643" y="14593"/>
                  </a:cubicBezTo>
                  <a:cubicBezTo>
                    <a:pt x="11842" y="17162"/>
                    <a:pt x="3803" y="15494"/>
                    <a:pt x="3703" y="16595"/>
                  </a:cubicBezTo>
                  <a:cubicBezTo>
                    <a:pt x="3536" y="18696"/>
                    <a:pt x="12043" y="26836"/>
                    <a:pt x="11942" y="36042"/>
                  </a:cubicBezTo>
                  <a:cubicBezTo>
                    <a:pt x="11842" y="42180"/>
                    <a:pt x="1668" y="40579"/>
                    <a:pt x="835" y="45749"/>
                  </a:cubicBezTo>
                  <a:cubicBezTo>
                    <a:pt x="1" y="50853"/>
                    <a:pt x="8607" y="63295"/>
                    <a:pt x="12876" y="66197"/>
                  </a:cubicBezTo>
                  <a:cubicBezTo>
                    <a:pt x="14571" y="67317"/>
                    <a:pt x="15922" y="67776"/>
                    <a:pt x="16971" y="67776"/>
                  </a:cubicBezTo>
                  <a:cubicBezTo>
                    <a:pt x="19266" y="67776"/>
                    <a:pt x="20119" y="65574"/>
                    <a:pt x="19982" y="63262"/>
                  </a:cubicBezTo>
                  <a:cubicBezTo>
                    <a:pt x="19681" y="58525"/>
                    <a:pt x="8774" y="51720"/>
                    <a:pt x="8707" y="46917"/>
                  </a:cubicBezTo>
                  <a:cubicBezTo>
                    <a:pt x="8673" y="42247"/>
                    <a:pt x="19815" y="45049"/>
                    <a:pt x="19781" y="39445"/>
                  </a:cubicBezTo>
                  <a:cubicBezTo>
                    <a:pt x="19715" y="32907"/>
                    <a:pt x="10975" y="27002"/>
                    <a:pt x="10842" y="22733"/>
                  </a:cubicBezTo>
                  <a:cubicBezTo>
                    <a:pt x="10808" y="20498"/>
                    <a:pt x="19348" y="18096"/>
                    <a:pt x="19214" y="16428"/>
                  </a:cubicBezTo>
                  <a:cubicBezTo>
                    <a:pt x="19023" y="14000"/>
                    <a:pt x="13658" y="0"/>
                    <a:pt x="91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0"/>
            <p:cNvSpPr/>
            <p:nvPr/>
          </p:nvSpPr>
          <p:spPr>
            <a:xfrm rot="-232058">
              <a:off x="3712466" y="-338624"/>
              <a:ext cx="1921376" cy="184261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0"/>
            <p:cNvSpPr/>
            <p:nvPr/>
          </p:nvSpPr>
          <p:spPr>
            <a:xfrm rot="-619811">
              <a:off x="4307000" y="935514"/>
              <a:ext cx="1152684" cy="2349079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0"/>
          <p:cNvSpPr txBox="1">
            <a:spLocks noGrp="1"/>
          </p:cNvSpPr>
          <p:nvPr>
            <p:ph type="subTitle" idx="1"/>
          </p:nvPr>
        </p:nvSpPr>
        <p:spPr>
          <a:xfrm>
            <a:off x="1231325" y="3181350"/>
            <a:ext cx="3279900" cy="9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ctrTitle"/>
          </p:nvPr>
        </p:nvSpPr>
        <p:spPr>
          <a:xfrm>
            <a:off x="941825" y="1399050"/>
            <a:ext cx="3858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120" name="Google Shape;120;p10"/>
          <p:cNvGrpSpPr/>
          <p:nvPr/>
        </p:nvGrpSpPr>
        <p:grpSpPr>
          <a:xfrm rot="10800000" flipH="1">
            <a:off x="335663" y="680382"/>
            <a:ext cx="8475125" cy="4085837"/>
            <a:chOff x="372538" y="642469"/>
            <a:chExt cx="8475125" cy="4085837"/>
          </a:xfrm>
        </p:grpSpPr>
        <p:sp>
          <p:nvSpPr>
            <p:cNvPr id="121" name="Google Shape;121;p10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0"/>
            <p:cNvSpPr/>
            <p:nvPr/>
          </p:nvSpPr>
          <p:spPr>
            <a:xfrm>
              <a:off x="372538" y="25878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0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2596150" y="64246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2_2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1"/>
          <p:cNvGrpSpPr/>
          <p:nvPr/>
        </p:nvGrpSpPr>
        <p:grpSpPr>
          <a:xfrm flipH="1">
            <a:off x="654413" y="299381"/>
            <a:ext cx="8080175" cy="4248613"/>
            <a:chOff x="691288" y="225631"/>
            <a:chExt cx="8080175" cy="4248613"/>
          </a:xfrm>
        </p:grpSpPr>
        <p:sp>
          <p:nvSpPr>
            <p:cNvPr id="127" name="Google Shape;127;p11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6773338" y="225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6912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1266113" y="4326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1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3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3" name="Google Shape;133;p11"/>
          <p:cNvSpPr/>
          <p:nvPr/>
        </p:nvSpPr>
        <p:spPr>
          <a:xfrm rot="6815680">
            <a:off x="6430959" y="2336162"/>
            <a:ext cx="5316353" cy="3506984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  <p:sldLayoutId id="2147483666" r:id="rId16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5" name="Google Shape;225;p21"/>
          <p:cNvGrpSpPr/>
          <p:nvPr/>
        </p:nvGrpSpPr>
        <p:grpSpPr>
          <a:xfrm rot="1655306">
            <a:off x="7613908" y="2810099"/>
            <a:ext cx="840619" cy="842755"/>
            <a:chOff x="1818025" y="1413969"/>
            <a:chExt cx="507900" cy="585419"/>
          </a:xfrm>
        </p:grpSpPr>
        <p:sp>
          <p:nvSpPr>
            <p:cNvPr id="226" name="Google Shape;226;p21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1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21"/>
          <p:cNvGrpSpPr/>
          <p:nvPr/>
        </p:nvGrpSpPr>
        <p:grpSpPr>
          <a:xfrm rot="1060229">
            <a:off x="5746023" y="3639960"/>
            <a:ext cx="2841401" cy="1475284"/>
            <a:chOff x="6537431" y="3517320"/>
            <a:chExt cx="2534486" cy="1315930"/>
          </a:xfrm>
        </p:grpSpPr>
        <p:grpSp>
          <p:nvGrpSpPr>
            <p:cNvPr id="231" name="Google Shape;231;p21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232" name="Google Shape;232;p21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1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4" name="Google Shape;234;p21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235" name="Google Shape;235;p21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21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21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1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1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1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41" name="Google Shape;241;p21"/>
          <p:cNvGrpSpPr/>
          <p:nvPr/>
        </p:nvGrpSpPr>
        <p:grpSpPr>
          <a:xfrm>
            <a:off x="6761627" y="344556"/>
            <a:ext cx="1982407" cy="1651336"/>
            <a:chOff x="6260538" y="192100"/>
            <a:chExt cx="2221932" cy="1850858"/>
          </a:xfrm>
        </p:grpSpPr>
        <p:sp>
          <p:nvSpPr>
            <p:cNvPr id="242" name="Google Shape;242;p21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3" name="Google Shape;243;p21"/>
            <p:cNvGrpSpPr/>
            <p:nvPr/>
          </p:nvGrpSpPr>
          <p:grpSpPr>
            <a:xfrm rot="1339852">
              <a:off x="6850191" y="754040"/>
              <a:ext cx="1171877" cy="555271"/>
              <a:chOff x="1425533" y="2323664"/>
              <a:chExt cx="427847" cy="131258"/>
            </a:xfrm>
          </p:grpSpPr>
          <p:sp>
            <p:nvSpPr>
              <p:cNvPr id="244" name="Google Shape;244;p21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46" name="Google Shape;246;p21"/>
          <p:cNvSpPr txBox="1">
            <a:spLocks noGrp="1"/>
          </p:cNvSpPr>
          <p:nvPr>
            <p:ph type="ctrTitle"/>
          </p:nvPr>
        </p:nvSpPr>
        <p:spPr>
          <a:xfrm>
            <a:off x="1764465" y="1422140"/>
            <a:ext cx="5733917" cy="1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tr-TR" b="1" dirty="0">
                <a:latin typeface="Arial Black" panose="020B0A04020102020204" pitchFamily="34" charset="0"/>
                <a:ea typeface="EB Garamond"/>
                <a:cs typeface="EB Garamond"/>
                <a:sym typeface="EB Garamond"/>
              </a:rPr>
              <a:t>2023 LGS </a:t>
            </a:r>
            <a:br>
              <a:rPr lang="tr-TR" b="1" dirty="0">
                <a:latin typeface="Arial Black" panose="020B0A04020102020204" pitchFamily="34" charset="0"/>
                <a:ea typeface="EB Garamond"/>
                <a:cs typeface="EB Garamond"/>
                <a:sym typeface="EB Garamond"/>
              </a:rPr>
            </a:br>
            <a:r>
              <a:rPr lang="tr-TR" sz="3200" b="1" dirty="0">
                <a:latin typeface="Arial Black" panose="020B0A04020102020204" pitchFamily="34" charset="0"/>
                <a:ea typeface="EB Garamond"/>
                <a:cs typeface="EB Garamond"/>
                <a:sym typeface="EB Garamond"/>
              </a:rPr>
              <a:t>(Liselere Geçiş Sistemi) </a:t>
            </a:r>
            <a:br>
              <a:rPr lang="tr-TR" b="1" dirty="0">
                <a:latin typeface="Arial Black" panose="020B0A04020102020204" pitchFamily="34" charset="0"/>
                <a:ea typeface="EB Garamond"/>
                <a:cs typeface="EB Garamond"/>
                <a:sym typeface="EB Garamond"/>
              </a:rPr>
            </a:br>
            <a:r>
              <a:rPr lang="tr-TR" b="1" dirty="0">
                <a:latin typeface="Arial Black" panose="020B0A04020102020204" pitchFamily="34" charset="0"/>
                <a:ea typeface="EB Garamond"/>
                <a:cs typeface="EB Garamond"/>
                <a:sym typeface="EB Garamond"/>
              </a:rPr>
              <a:t>Tanıtımı</a:t>
            </a:r>
            <a:r>
              <a:rPr lang="tr-TR" b="1" dirty="0">
                <a:latin typeface="EB Garamond"/>
                <a:ea typeface="EB Garamond"/>
                <a:cs typeface="EB Garamond"/>
                <a:sym typeface="EB Garamond"/>
              </a:rPr>
              <a:t>☺ </a:t>
            </a:r>
            <a:endParaRPr sz="5100" b="1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247" name="Google Shape;247;p21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248" name="Google Shape;248;p2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p21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253" name="Google Shape;253;p2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7" name="Google Shape;257;p21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258" name="Google Shape;258;p2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21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263" name="Google Shape;263;p2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7" name="Google Shape;267;p21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268" name="Google Shape;268;p21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84" name="Google Shape;284;p21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285" name="Google Shape;285;p21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1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1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1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1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1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1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1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1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1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1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7" name="Google Shape;317;p21"/>
          <p:cNvSpPr/>
          <p:nvPr/>
        </p:nvSpPr>
        <p:spPr>
          <a:xfrm rot="-2102817">
            <a:off x="2577303" y="4290666"/>
            <a:ext cx="675084" cy="506364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6126A6F-A526-4CE7-8F82-F926C5B2F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4" y="971055"/>
            <a:ext cx="2968097" cy="2770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A68D87DC-2A90-4269-8AD3-B85CB7EC0B14}"/>
              </a:ext>
            </a:extLst>
          </p:cNvPr>
          <p:cNvSpPr/>
          <p:nvPr/>
        </p:nvSpPr>
        <p:spPr>
          <a:xfrm>
            <a:off x="372139" y="3375616"/>
            <a:ext cx="2668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SAYISAL</a:t>
            </a:r>
          </a:p>
          <a:p>
            <a:r>
              <a:rPr lang="tr-TR" sz="3600" b="1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BÖLÜM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66058146-1FE2-4805-B036-AAE5F3C98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911" y="690848"/>
            <a:ext cx="5832164" cy="31226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Google Shape;506;p25">
            <a:extLst>
              <a:ext uri="{FF2B5EF4-FFF2-40B4-BE49-F238E27FC236}">
                <a16:creationId xmlns:a16="http://schemas.microsoft.com/office/drawing/2014/main" id="{36514B68-20A4-4A43-AD4A-37A99BDBA07E}"/>
              </a:ext>
            </a:extLst>
          </p:cNvPr>
          <p:cNvGrpSpPr/>
          <p:nvPr/>
        </p:nvGrpSpPr>
        <p:grpSpPr>
          <a:xfrm>
            <a:off x="242135" y="161621"/>
            <a:ext cx="727872" cy="705463"/>
            <a:chOff x="2104275" y="3806450"/>
            <a:chExt cx="442975" cy="481825"/>
          </a:xfrm>
        </p:grpSpPr>
        <p:sp>
          <p:nvSpPr>
            <p:cNvPr id="8" name="Google Shape;507;p25">
              <a:extLst>
                <a:ext uri="{FF2B5EF4-FFF2-40B4-BE49-F238E27FC236}">
                  <a16:creationId xmlns:a16="http://schemas.microsoft.com/office/drawing/2014/main" id="{7DC809D5-B4A9-4847-A1FF-38CCAE0EAC6C}"/>
                </a:ext>
              </a:extLst>
            </p:cNvPr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/>
            </a:p>
          </p:txBody>
        </p:sp>
        <p:sp>
          <p:nvSpPr>
            <p:cNvPr id="9" name="Google Shape;508;p25">
              <a:extLst>
                <a:ext uri="{FF2B5EF4-FFF2-40B4-BE49-F238E27FC236}">
                  <a16:creationId xmlns:a16="http://schemas.microsoft.com/office/drawing/2014/main" id="{F1887417-AE69-4781-B540-805C5D751ED5}"/>
                </a:ext>
              </a:extLst>
            </p:cNvPr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/>
            </a:p>
          </p:txBody>
        </p:sp>
      </p:grpSp>
      <p:sp>
        <p:nvSpPr>
          <p:cNvPr id="16" name="Google Shape;707;p29">
            <a:extLst>
              <a:ext uri="{FF2B5EF4-FFF2-40B4-BE49-F238E27FC236}">
                <a16:creationId xmlns:a16="http://schemas.microsoft.com/office/drawing/2014/main" id="{9F6D1454-3566-42A8-B289-3C4865FD4E47}"/>
              </a:ext>
            </a:extLst>
          </p:cNvPr>
          <p:cNvSpPr/>
          <p:nvPr/>
        </p:nvSpPr>
        <p:spPr>
          <a:xfrm rot="-7008775">
            <a:off x="7974380" y="783146"/>
            <a:ext cx="383773" cy="558926"/>
          </a:xfrm>
          <a:custGeom>
            <a:avLst/>
            <a:gdLst/>
            <a:ahLst/>
            <a:cxnLst/>
            <a:rect l="l" t="t" r="r" b="b"/>
            <a:pathLst>
              <a:path w="44841" h="65709" extrusionOk="0">
                <a:moveTo>
                  <a:pt x="11247" y="0"/>
                </a:moveTo>
                <a:cubicBezTo>
                  <a:pt x="10906" y="0"/>
                  <a:pt x="10561" y="19"/>
                  <a:pt x="10211" y="57"/>
                </a:cubicBezTo>
                <a:cubicBezTo>
                  <a:pt x="0" y="1166"/>
                  <a:pt x="888" y="12044"/>
                  <a:pt x="2664" y="23365"/>
                </a:cubicBezTo>
                <a:cubicBezTo>
                  <a:pt x="3996" y="31578"/>
                  <a:pt x="15317" y="57994"/>
                  <a:pt x="19534" y="62211"/>
                </a:cubicBezTo>
                <a:cubicBezTo>
                  <a:pt x="21565" y="64412"/>
                  <a:pt x="24371" y="65708"/>
                  <a:pt x="27163" y="65708"/>
                </a:cubicBezTo>
                <a:cubicBezTo>
                  <a:pt x="28033" y="65708"/>
                  <a:pt x="28902" y="65583"/>
                  <a:pt x="29745" y="65319"/>
                </a:cubicBezTo>
                <a:cubicBezTo>
                  <a:pt x="35073" y="63321"/>
                  <a:pt x="36627" y="57550"/>
                  <a:pt x="35739" y="52666"/>
                </a:cubicBezTo>
                <a:cubicBezTo>
                  <a:pt x="33741" y="43565"/>
                  <a:pt x="29745" y="34686"/>
                  <a:pt x="23974" y="27360"/>
                </a:cubicBezTo>
                <a:cubicBezTo>
                  <a:pt x="22924" y="25906"/>
                  <a:pt x="21932" y="25275"/>
                  <a:pt x="21213" y="25275"/>
                </a:cubicBezTo>
                <a:cubicBezTo>
                  <a:pt x="19958" y="25275"/>
                  <a:pt x="19535" y="27201"/>
                  <a:pt x="21088" y="30024"/>
                </a:cubicBezTo>
                <a:cubicBezTo>
                  <a:pt x="23530" y="34464"/>
                  <a:pt x="33075" y="49558"/>
                  <a:pt x="32187" y="56440"/>
                </a:cubicBezTo>
                <a:cubicBezTo>
                  <a:pt x="32004" y="57904"/>
                  <a:pt x="30614" y="61934"/>
                  <a:pt x="27643" y="61934"/>
                </a:cubicBezTo>
                <a:cubicBezTo>
                  <a:pt x="27010" y="61934"/>
                  <a:pt x="26307" y="61752"/>
                  <a:pt x="25528" y="61323"/>
                </a:cubicBezTo>
                <a:cubicBezTo>
                  <a:pt x="24196" y="60435"/>
                  <a:pt x="23086" y="59547"/>
                  <a:pt x="22198" y="58438"/>
                </a:cubicBezTo>
                <a:cubicBezTo>
                  <a:pt x="19312" y="55108"/>
                  <a:pt x="5772" y="30690"/>
                  <a:pt x="5550" y="11822"/>
                </a:cubicBezTo>
                <a:cubicBezTo>
                  <a:pt x="5328" y="8492"/>
                  <a:pt x="7325" y="5384"/>
                  <a:pt x="10211" y="4052"/>
                </a:cubicBezTo>
                <a:cubicBezTo>
                  <a:pt x="10720" y="3892"/>
                  <a:pt x="11212" y="3818"/>
                  <a:pt x="11688" y="3818"/>
                </a:cubicBezTo>
                <a:cubicBezTo>
                  <a:pt x="15165" y="3818"/>
                  <a:pt x="17804" y="7730"/>
                  <a:pt x="19756" y="10268"/>
                </a:cubicBezTo>
                <a:cubicBezTo>
                  <a:pt x="30189" y="24918"/>
                  <a:pt x="35295" y="42011"/>
                  <a:pt x="41954" y="58438"/>
                </a:cubicBezTo>
                <a:cubicBezTo>
                  <a:pt x="42117" y="58763"/>
                  <a:pt x="42430" y="58910"/>
                  <a:pt x="42771" y="58910"/>
                </a:cubicBezTo>
                <a:cubicBezTo>
                  <a:pt x="43359" y="58910"/>
                  <a:pt x="44034" y="58474"/>
                  <a:pt x="44174" y="57772"/>
                </a:cubicBezTo>
                <a:cubicBezTo>
                  <a:pt x="44840" y="55108"/>
                  <a:pt x="33963" y="28470"/>
                  <a:pt x="30633" y="21811"/>
                </a:cubicBezTo>
                <a:cubicBezTo>
                  <a:pt x="27418" y="14736"/>
                  <a:pt x="20889" y="0"/>
                  <a:pt x="11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497;p25">
            <a:extLst>
              <a:ext uri="{FF2B5EF4-FFF2-40B4-BE49-F238E27FC236}">
                <a16:creationId xmlns:a16="http://schemas.microsoft.com/office/drawing/2014/main" id="{601D21A7-82AF-4B08-889D-313F2CFC9A42}"/>
              </a:ext>
            </a:extLst>
          </p:cNvPr>
          <p:cNvGrpSpPr/>
          <p:nvPr/>
        </p:nvGrpSpPr>
        <p:grpSpPr>
          <a:xfrm rot="148811">
            <a:off x="1371165" y="587760"/>
            <a:ext cx="371396" cy="375435"/>
            <a:chOff x="2079900" y="3077638"/>
            <a:chExt cx="367775" cy="382800"/>
          </a:xfrm>
        </p:grpSpPr>
        <p:sp>
          <p:nvSpPr>
            <p:cNvPr id="18" name="Google Shape;498;p25">
              <a:extLst>
                <a:ext uri="{FF2B5EF4-FFF2-40B4-BE49-F238E27FC236}">
                  <a16:creationId xmlns:a16="http://schemas.microsoft.com/office/drawing/2014/main" id="{797AE7BA-F7FE-4725-B300-1DAE6ED6D7EC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499;p25">
              <a:extLst>
                <a:ext uri="{FF2B5EF4-FFF2-40B4-BE49-F238E27FC236}">
                  <a16:creationId xmlns:a16="http://schemas.microsoft.com/office/drawing/2014/main" id="{58DF54B8-9175-4B28-A521-54E4A86532BA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00;p25">
              <a:extLst>
                <a:ext uri="{FF2B5EF4-FFF2-40B4-BE49-F238E27FC236}">
                  <a16:creationId xmlns:a16="http://schemas.microsoft.com/office/drawing/2014/main" id="{A381643F-4451-4870-867B-61555F62AB91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01;p25">
              <a:extLst>
                <a:ext uri="{FF2B5EF4-FFF2-40B4-BE49-F238E27FC236}">
                  <a16:creationId xmlns:a16="http://schemas.microsoft.com/office/drawing/2014/main" id="{0A7B0113-7D39-4AFF-8382-FE8B3A107C13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65738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5"/>
          <p:cNvSpPr/>
          <p:nvPr/>
        </p:nvSpPr>
        <p:spPr>
          <a:xfrm>
            <a:off x="211508" y="1392234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25"/>
          <p:cNvSpPr/>
          <p:nvPr/>
        </p:nvSpPr>
        <p:spPr>
          <a:xfrm>
            <a:off x="3225170" y="1388971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5"/>
          <p:cNvSpPr/>
          <p:nvPr/>
        </p:nvSpPr>
        <p:spPr>
          <a:xfrm>
            <a:off x="200323" y="3659492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25"/>
          <p:cNvSpPr txBox="1">
            <a:spLocks noGrp="1"/>
          </p:cNvSpPr>
          <p:nvPr>
            <p:ph type="ctrTitle"/>
          </p:nvPr>
        </p:nvSpPr>
        <p:spPr>
          <a:xfrm>
            <a:off x="856783" y="204441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tr-TR" b="1" dirty="0">
                <a:latin typeface="Arial Black" panose="020B0A04020102020204" pitchFamily="34" charset="0"/>
              </a:rPr>
              <a:t>DERSLERİN SORU KATSAYISI</a:t>
            </a:r>
            <a:endParaRPr b="1" dirty="0">
              <a:latin typeface="Arial Black" panose="020B0A04020102020204" pitchFamily="34" charset="0"/>
            </a:endParaRPr>
          </a:p>
        </p:txBody>
      </p:sp>
      <p:sp>
        <p:nvSpPr>
          <p:cNvPr id="469" name="Google Shape;469;p25"/>
          <p:cNvSpPr txBox="1"/>
          <p:nvPr/>
        </p:nvSpPr>
        <p:spPr>
          <a:xfrm>
            <a:off x="5356784" y="3698795"/>
            <a:ext cx="15987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2300" b="0" i="0" u="none" strike="noStrike" cap="none">
              <a:solidFill>
                <a:srgbClr val="000000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470" name="Google Shape;470;p25"/>
          <p:cNvGrpSpPr/>
          <p:nvPr/>
        </p:nvGrpSpPr>
        <p:grpSpPr>
          <a:xfrm rot="-632919" flipH="1">
            <a:off x="634451" y="88859"/>
            <a:ext cx="641652" cy="668105"/>
            <a:chOff x="2079900" y="3077638"/>
            <a:chExt cx="367775" cy="382800"/>
          </a:xfrm>
        </p:grpSpPr>
        <p:sp>
          <p:nvSpPr>
            <p:cNvPr id="471" name="Google Shape;471;p2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9" name="Google Shape;479;p25"/>
          <p:cNvSpPr txBox="1"/>
          <p:nvPr/>
        </p:nvSpPr>
        <p:spPr>
          <a:xfrm>
            <a:off x="681454" y="3774338"/>
            <a:ext cx="1633030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1" u="none" strike="noStrike" cap="none" dirty="0">
                <a:solidFill>
                  <a:srgbClr val="7030A0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DİN KÜLTÜRÜ</a:t>
            </a:r>
            <a:endParaRPr sz="2000" b="1" i="1" u="none" strike="noStrike" cap="none" dirty="0">
              <a:solidFill>
                <a:srgbClr val="7030A0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427979" y="1714827"/>
            <a:ext cx="2365724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1" u="none" strike="noStrike" cap="none" dirty="0">
                <a:solidFill>
                  <a:schemeClr val="bg1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MATEMATİK</a:t>
            </a:r>
            <a:endParaRPr sz="2000" b="1" i="1" u="none" strike="noStrike" cap="none" dirty="0">
              <a:solidFill>
                <a:schemeClr val="bg1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84" name="Google Shape;484;p25"/>
          <p:cNvSpPr txBox="1"/>
          <p:nvPr/>
        </p:nvSpPr>
        <p:spPr>
          <a:xfrm>
            <a:off x="3682415" y="1733116"/>
            <a:ext cx="1786410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1" u="none" strike="noStrike" cap="none" dirty="0">
                <a:solidFill>
                  <a:srgbClr val="7030A0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TÜRKÇE</a:t>
            </a:r>
            <a:endParaRPr sz="2000" b="1" i="1" u="none" strike="noStrike" cap="none" dirty="0">
              <a:solidFill>
                <a:srgbClr val="7030A0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486" name="Google Shape;486;p25"/>
          <p:cNvSpPr txBox="1"/>
          <p:nvPr/>
        </p:nvSpPr>
        <p:spPr>
          <a:xfrm>
            <a:off x="569722" y="1880139"/>
            <a:ext cx="1515524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endParaRPr lang="tr-TR" sz="1400" b="0" i="0" u="none" strike="noStrike" cap="none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487" name="Google Shape;487;p25"/>
          <p:cNvSpPr/>
          <p:nvPr/>
        </p:nvSpPr>
        <p:spPr>
          <a:xfrm>
            <a:off x="3166030" y="3622865"/>
            <a:ext cx="2456226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25"/>
          <p:cNvSpPr/>
          <p:nvPr/>
        </p:nvSpPr>
        <p:spPr>
          <a:xfrm>
            <a:off x="6156134" y="1396715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25"/>
          <p:cNvSpPr/>
          <p:nvPr/>
        </p:nvSpPr>
        <p:spPr>
          <a:xfrm>
            <a:off x="6198676" y="3622865"/>
            <a:ext cx="2303455" cy="11688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0" name="Google Shape;490;p25"/>
          <p:cNvGrpSpPr/>
          <p:nvPr/>
        </p:nvGrpSpPr>
        <p:grpSpPr>
          <a:xfrm rot="350284" flipH="1">
            <a:off x="379629" y="1307662"/>
            <a:ext cx="300865" cy="378482"/>
            <a:chOff x="2279175" y="2462338"/>
            <a:chExt cx="376175" cy="449125"/>
          </a:xfrm>
        </p:grpSpPr>
        <p:sp>
          <p:nvSpPr>
            <p:cNvPr id="491" name="Google Shape;491;p25"/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5"/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5"/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5"/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5"/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5"/>
          <p:cNvGrpSpPr/>
          <p:nvPr/>
        </p:nvGrpSpPr>
        <p:grpSpPr>
          <a:xfrm rot="148811">
            <a:off x="8316432" y="4408462"/>
            <a:ext cx="371396" cy="375435"/>
            <a:chOff x="2079900" y="3077638"/>
            <a:chExt cx="367775" cy="382800"/>
          </a:xfrm>
        </p:grpSpPr>
        <p:sp>
          <p:nvSpPr>
            <p:cNvPr id="498" name="Google Shape;498;p25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5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5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5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25"/>
          <p:cNvSpPr txBox="1"/>
          <p:nvPr/>
        </p:nvSpPr>
        <p:spPr>
          <a:xfrm>
            <a:off x="3628180" y="3763211"/>
            <a:ext cx="2178140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1" u="none" strike="noStrike" cap="none" dirty="0">
                <a:solidFill>
                  <a:schemeClr val="bg1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FEN VE TEKNOLOJİ</a:t>
            </a:r>
            <a:endParaRPr sz="2000" b="1" i="1" u="none" strike="noStrike" cap="none" dirty="0">
              <a:solidFill>
                <a:schemeClr val="bg1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grpSp>
        <p:nvGrpSpPr>
          <p:cNvPr id="506" name="Google Shape;506;p25"/>
          <p:cNvGrpSpPr/>
          <p:nvPr/>
        </p:nvGrpSpPr>
        <p:grpSpPr>
          <a:xfrm>
            <a:off x="3284146" y="3589547"/>
            <a:ext cx="311899" cy="339253"/>
            <a:chOff x="2104275" y="3806450"/>
            <a:chExt cx="442975" cy="481825"/>
          </a:xfrm>
        </p:grpSpPr>
        <p:sp>
          <p:nvSpPr>
            <p:cNvPr id="507" name="Google Shape;507;p25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5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25"/>
          <p:cNvGrpSpPr/>
          <p:nvPr/>
        </p:nvGrpSpPr>
        <p:grpSpPr>
          <a:xfrm>
            <a:off x="3374267" y="1312805"/>
            <a:ext cx="803564" cy="363001"/>
            <a:chOff x="3096825" y="802738"/>
            <a:chExt cx="1413425" cy="882250"/>
          </a:xfrm>
        </p:grpSpPr>
        <p:sp>
          <p:nvSpPr>
            <p:cNvPr id="510" name="Google Shape;510;p25"/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5"/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5"/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oogle Shape;513;p25"/>
          <p:cNvGrpSpPr/>
          <p:nvPr/>
        </p:nvGrpSpPr>
        <p:grpSpPr>
          <a:xfrm>
            <a:off x="2131903" y="3524750"/>
            <a:ext cx="346347" cy="339623"/>
            <a:chOff x="1490050" y="3805975"/>
            <a:chExt cx="491900" cy="482350"/>
          </a:xfrm>
        </p:grpSpPr>
        <p:sp>
          <p:nvSpPr>
            <p:cNvPr id="514" name="Google Shape;514;p25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5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5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5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8" name="Google Shape;518;p25"/>
          <p:cNvSpPr txBox="1"/>
          <p:nvPr/>
        </p:nvSpPr>
        <p:spPr>
          <a:xfrm>
            <a:off x="6661362" y="1572944"/>
            <a:ext cx="1557041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1" dirty="0">
                <a:solidFill>
                  <a:schemeClr val="bg1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YABANCI DİL</a:t>
            </a:r>
            <a:endParaRPr sz="2000" b="1" i="1" u="none" strike="noStrike" cap="none" dirty="0">
              <a:solidFill>
                <a:schemeClr val="bg1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grpSp>
        <p:nvGrpSpPr>
          <p:cNvPr id="523" name="Google Shape;523;p25"/>
          <p:cNvGrpSpPr/>
          <p:nvPr/>
        </p:nvGrpSpPr>
        <p:grpSpPr>
          <a:xfrm rot="-2438177">
            <a:off x="6322670" y="1364257"/>
            <a:ext cx="299118" cy="356257"/>
            <a:chOff x="-13512225" y="3211525"/>
            <a:chExt cx="353675" cy="353675"/>
          </a:xfrm>
        </p:grpSpPr>
        <p:sp>
          <p:nvSpPr>
            <p:cNvPr id="524" name="Google Shape;524;p25"/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5"/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5"/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5"/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5"/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9" name="Google Shape;529;p25"/>
          <p:cNvGrpSpPr/>
          <p:nvPr/>
        </p:nvGrpSpPr>
        <p:grpSpPr>
          <a:xfrm rot="-937389">
            <a:off x="8168805" y="2110655"/>
            <a:ext cx="279353" cy="344191"/>
            <a:chOff x="-9039300" y="3614000"/>
            <a:chExt cx="250475" cy="352875"/>
          </a:xfrm>
        </p:grpSpPr>
        <p:sp>
          <p:nvSpPr>
            <p:cNvPr id="530" name="Google Shape;530;p25"/>
            <p:cNvSpPr/>
            <p:nvPr/>
          </p:nvSpPr>
          <p:spPr>
            <a:xfrm>
              <a:off x="-8944000" y="3614000"/>
              <a:ext cx="63025" cy="63025"/>
            </a:xfrm>
            <a:custGeom>
              <a:avLst/>
              <a:gdLst/>
              <a:ahLst/>
              <a:cxnLst/>
              <a:rect l="l" t="t" r="r" b="b"/>
              <a:pathLst>
                <a:path w="2521" h="2521" extrusionOk="0">
                  <a:moveTo>
                    <a:pt x="1260" y="0"/>
                  </a:moveTo>
                  <a:cubicBezTo>
                    <a:pt x="567" y="0"/>
                    <a:pt x="0" y="567"/>
                    <a:pt x="0" y="1261"/>
                  </a:cubicBezTo>
                  <a:cubicBezTo>
                    <a:pt x="0" y="1954"/>
                    <a:pt x="567" y="2521"/>
                    <a:pt x="1260" y="2521"/>
                  </a:cubicBezTo>
                  <a:cubicBezTo>
                    <a:pt x="1985" y="2521"/>
                    <a:pt x="2521" y="1954"/>
                    <a:pt x="2521" y="1261"/>
                  </a:cubicBezTo>
                  <a:cubicBezTo>
                    <a:pt x="2521" y="567"/>
                    <a:pt x="1985" y="0"/>
                    <a:pt x="1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5"/>
            <p:cNvSpPr/>
            <p:nvPr/>
          </p:nvSpPr>
          <p:spPr>
            <a:xfrm>
              <a:off x="-9039300" y="3696700"/>
              <a:ext cx="250475" cy="270175"/>
            </a:xfrm>
            <a:custGeom>
              <a:avLst/>
              <a:gdLst/>
              <a:ahLst/>
              <a:cxnLst/>
              <a:rect l="l" t="t" r="r" b="b"/>
              <a:pathLst>
                <a:path w="10019" h="10807" extrusionOk="0">
                  <a:moveTo>
                    <a:pt x="914" y="0"/>
                  </a:moveTo>
                  <a:cubicBezTo>
                    <a:pt x="473" y="32"/>
                    <a:pt x="126" y="410"/>
                    <a:pt x="126" y="883"/>
                  </a:cubicBezTo>
                  <a:cubicBezTo>
                    <a:pt x="126" y="1355"/>
                    <a:pt x="473" y="1702"/>
                    <a:pt x="945" y="1702"/>
                  </a:cubicBezTo>
                  <a:lnTo>
                    <a:pt x="4253" y="1702"/>
                  </a:lnTo>
                  <a:lnTo>
                    <a:pt x="4253" y="4033"/>
                  </a:lnTo>
                  <a:lnTo>
                    <a:pt x="441" y="6868"/>
                  </a:lnTo>
                  <a:cubicBezTo>
                    <a:pt x="95" y="7120"/>
                    <a:pt x="0" y="7656"/>
                    <a:pt x="284" y="8003"/>
                  </a:cubicBezTo>
                  <a:cubicBezTo>
                    <a:pt x="453" y="8210"/>
                    <a:pt x="713" y="8327"/>
                    <a:pt x="962" y="8327"/>
                  </a:cubicBezTo>
                  <a:cubicBezTo>
                    <a:pt x="1129" y="8327"/>
                    <a:pt x="1291" y="8274"/>
                    <a:pt x="1418" y="8160"/>
                  </a:cubicBezTo>
                  <a:lnTo>
                    <a:pt x="4222" y="6018"/>
                  </a:lnTo>
                  <a:lnTo>
                    <a:pt x="4222" y="9956"/>
                  </a:lnTo>
                  <a:cubicBezTo>
                    <a:pt x="4222" y="10428"/>
                    <a:pt x="4568" y="10807"/>
                    <a:pt x="5041" y="10807"/>
                  </a:cubicBezTo>
                  <a:cubicBezTo>
                    <a:pt x="5513" y="10807"/>
                    <a:pt x="5860" y="10460"/>
                    <a:pt x="5860" y="9956"/>
                  </a:cubicBezTo>
                  <a:lnTo>
                    <a:pt x="5860" y="1670"/>
                  </a:lnTo>
                  <a:lnTo>
                    <a:pt x="9168" y="1670"/>
                  </a:lnTo>
                  <a:cubicBezTo>
                    <a:pt x="9641" y="1670"/>
                    <a:pt x="10019" y="1292"/>
                    <a:pt x="10019" y="820"/>
                  </a:cubicBezTo>
                  <a:cubicBezTo>
                    <a:pt x="10019" y="347"/>
                    <a:pt x="9641" y="0"/>
                    <a:pt x="9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2" name="Google Shape;532;p25"/>
          <p:cNvSpPr txBox="1"/>
          <p:nvPr/>
        </p:nvSpPr>
        <p:spPr>
          <a:xfrm>
            <a:off x="6701730" y="3778596"/>
            <a:ext cx="2068265" cy="30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tr-TR" sz="2000" b="1" i="1" u="none" strike="noStrike" cap="none" dirty="0">
                <a:solidFill>
                  <a:srgbClr val="7030A0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İNKILAP TARİHİ</a:t>
            </a:r>
            <a:endParaRPr sz="2000" b="1" i="1" u="none" strike="noStrike" cap="none" dirty="0">
              <a:solidFill>
                <a:srgbClr val="7030A0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3B73AA5-35DB-4EC9-BD6B-9AD78C1B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717" y="2107075"/>
            <a:ext cx="1234665" cy="694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0" name="Resim 79">
            <a:extLst>
              <a:ext uri="{FF2B5EF4-FFF2-40B4-BE49-F238E27FC236}">
                <a16:creationId xmlns:a16="http://schemas.microsoft.com/office/drawing/2014/main" id="{14B6251D-6A58-449C-8136-93EC91B84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792" y="4338524"/>
            <a:ext cx="1234665" cy="694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" name="Resim 80">
            <a:extLst>
              <a:ext uri="{FF2B5EF4-FFF2-40B4-BE49-F238E27FC236}">
                <a16:creationId xmlns:a16="http://schemas.microsoft.com/office/drawing/2014/main" id="{246A5DC2-83BA-42D1-A29D-CF82888EF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111" y="4376342"/>
            <a:ext cx="1234665" cy="6944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071314BB-AAD2-469D-A37D-2DB061EDB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303" y="2019897"/>
            <a:ext cx="1238583" cy="6967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4" name="Resim 83">
            <a:extLst>
              <a:ext uri="{FF2B5EF4-FFF2-40B4-BE49-F238E27FC236}">
                <a16:creationId xmlns:a16="http://schemas.microsoft.com/office/drawing/2014/main" id="{C044F48C-FD22-4D37-B0DE-246127A13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2776" y="4341343"/>
            <a:ext cx="1156110" cy="650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5" name="Resim 84">
            <a:extLst>
              <a:ext uri="{FF2B5EF4-FFF2-40B4-BE49-F238E27FC236}">
                <a16:creationId xmlns:a16="http://schemas.microsoft.com/office/drawing/2014/main" id="{8252B1DA-0349-4E5B-AB95-5A1A55C638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381" y="2048654"/>
            <a:ext cx="1230645" cy="6922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F8023C5F-6E8A-4B7A-BB40-6EDEA91A2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40" y="252633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Dikdörtgen 12">
            <a:extLst>
              <a:ext uri="{FF2B5EF4-FFF2-40B4-BE49-F238E27FC236}">
                <a16:creationId xmlns:a16="http://schemas.microsoft.com/office/drawing/2014/main" id="{99662347-979C-44FA-A8DC-A021288404BB}"/>
              </a:ext>
            </a:extLst>
          </p:cNvPr>
          <p:cNvSpPr/>
          <p:nvPr/>
        </p:nvSpPr>
        <p:spPr>
          <a:xfrm>
            <a:off x="1777361" y="2571750"/>
            <a:ext cx="34887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!  DİKKAT !</a:t>
            </a:r>
          </a:p>
          <a:p>
            <a:r>
              <a:rPr lang="tr-TR" sz="2400" b="1" i="1" dirty="0">
                <a:latin typeface="Arial Black" panose="020B0A04020102020204" pitchFamily="34" charset="0"/>
              </a:rPr>
              <a:t>3 YANLIŞ BİR DOĞRUYU GÖTÜRÜYOR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8B71CF64-9D5B-4724-AE6E-AEFBBDB19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2245" y="532069"/>
            <a:ext cx="2496534" cy="32442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20400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4" name="Google Shape;544;p26"/>
          <p:cNvGrpSpPr/>
          <p:nvPr/>
        </p:nvGrpSpPr>
        <p:grpSpPr>
          <a:xfrm>
            <a:off x="6935069" y="2342558"/>
            <a:ext cx="764190" cy="764170"/>
            <a:chOff x="2878812" y="1663216"/>
            <a:chExt cx="1845425" cy="1845375"/>
          </a:xfrm>
        </p:grpSpPr>
        <p:sp>
          <p:nvSpPr>
            <p:cNvPr id="545" name="Google Shape;545;p26"/>
            <p:cNvSpPr/>
            <p:nvPr/>
          </p:nvSpPr>
          <p:spPr>
            <a:xfrm>
              <a:off x="2878812" y="1663216"/>
              <a:ext cx="1845425" cy="1845375"/>
            </a:xfrm>
            <a:custGeom>
              <a:avLst/>
              <a:gdLst/>
              <a:ahLst/>
              <a:cxnLst/>
              <a:rect l="l" t="t" r="r" b="b"/>
              <a:pathLst>
                <a:path w="73817" h="73815" extrusionOk="0">
                  <a:moveTo>
                    <a:pt x="36909" y="1"/>
                  </a:moveTo>
                  <a:cubicBezTo>
                    <a:pt x="27121" y="1"/>
                    <a:pt x="17732" y="3888"/>
                    <a:pt x="10811" y="10811"/>
                  </a:cubicBezTo>
                  <a:cubicBezTo>
                    <a:pt x="3890" y="17732"/>
                    <a:pt x="1" y="27119"/>
                    <a:pt x="1" y="36908"/>
                  </a:cubicBezTo>
                  <a:cubicBezTo>
                    <a:pt x="1" y="46696"/>
                    <a:pt x="3890" y="56083"/>
                    <a:pt x="10811" y="63005"/>
                  </a:cubicBezTo>
                  <a:cubicBezTo>
                    <a:pt x="17732" y="69926"/>
                    <a:pt x="27121" y="73814"/>
                    <a:pt x="36909" y="73814"/>
                  </a:cubicBezTo>
                  <a:cubicBezTo>
                    <a:pt x="46697" y="73814"/>
                    <a:pt x="56085" y="69926"/>
                    <a:pt x="63006" y="63005"/>
                  </a:cubicBezTo>
                  <a:cubicBezTo>
                    <a:pt x="69927" y="56083"/>
                    <a:pt x="73817" y="46696"/>
                    <a:pt x="73817" y="36908"/>
                  </a:cubicBezTo>
                  <a:cubicBezTo>
                    <a:pt x="73817" y="27119"/>
                    <a:pt x="69927" y="17732"/>
                    <a:pt x="63006" y="10811"/>
                  </a:cubicBezTo>
                  <a:cubicBezTo>
                    <a:pt x="56085" y="3888"/>
                    <a:pt x="46697" y="1"/>
                    <a:pt x="369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6"/>
            <p:cNvSpPr/>
            <p:nvPr/>
          </p:nvSpPr>
          <p:spPr>
            <a:xfrm>
              <a:off x="3562325" y="2101650"/>
              <a:ext cx="738925" cy="979225"/>
            </a:xfrm>
            <a:custGeom>
              <a:avLst/>
              <a:gdLst/>
              <a:ahLst/>
              <a:cxnLst/>
              <a:rect l="l" t="t" r="r" b="b"/>
              <a:pathLst>
                <a:path w="29557" h="39169" extrusionOk="0">
                  <a:moveTo>
                    <a:pt x="1" y="0"/>
                  </a:moveTo>
                  <a:lnTo>
                    <a:pt x="1" y="39169"/>
                  </a:lnTo>
                  <a:lnTo>
                    <a:pt x="29556" y="195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7" name="Google Shape;547;p26"/>
          <p:cNvSpPr txBox="1">
            <a:spLocks noGrp="1"/>
          </p:cNvSpPr>
          <p:nvPr>
            <p:ph type="subTitle" idx="1"/>
          </p:nvPr>
        </p:nvSpPr>
        <p:spPr>
          <a:xfrm>
            <a:off x="644374" y="1454407"/>
            <a:ext cx="4952885" cy="2599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tr-TR" sz="2000" dirty="0">
                <a:solidFill>
                  <a:srgbClr val="000000"/>
                </a:solidFill>
                <a:latin typeface="Arial Black" panose="020B0A04020102020204" pitchFamily="34" charset="0"/>
              </a:rPr>
              <a:t>Sınavla öğrenci alan okullardan en fazla 10 okul tercih edilecek.</a:t>
            </a:r>
          </a:p>
          <a:p>
            <a:pPr marL="0" lvl="0" indent="0"/>
            <a:endParaRPr lang="tr-TR" sz="1400" dirty="0"/>
          </a:p>
          <a:p>
            <a:pPr marL="0" lvl="0" indent="0"/>
            <a:endParaRPr lang="tr-TR" sz="1400" dirty="0"/>
          </a:p>
          <a:p>
            <a:pPr marL="0" lvl="0" indent="0"/>
            <a:endParaRPr lang="tr-TR" sz="1400" dirty="0"/>
          </a:p>
          <a:p>
            <a:pPr marL="0" lvl="0" indent="0"/>
            <a:endParaRPr lang="tr-TR" sz="1400" dirty="0"/>
          </a:p>
          <a:p>
            <a:pPr marL="0" lvl="0" indent="0"/>
            <a:r>
              <a:rPr lang="tr-TR" sz="2000" dirty="0">
                <a:latin typeface="Arial Black" panose="020B0A04020102020204" pitchFamily="34" charset="0"/>
              </a:rPr>
              <a:t>Herhangi bir okula yerleşememesi durumunda; sınavsız öğrenci alan okullardan birine tercihlerine göre yerleştirilecek.</a:t>
            </a:r>
            <a:endParaRPr sz="2000" dirty="0">
              <a:latin typeface="Arial Black" panose="020B0A04020102020204" pitchFamily="34" charset="0"/>
            </a:endParaRPr>
          </a:p>
        </p:txBody>
      </p:sp>
      <p:sp>
        <p:nvSpPr>
          <p:cNvPr id="548" name="Google Shape;548;p26"/>
          <p:cNvSpPr txBox="1">
            <a:spLocks noGrp="1"/>
          </p:cNvSpPr>
          <p:nvPr>
            <p:ph type="ctrTitle"/>
          </p:nvPr>
        </p:nvSpPr>
        <p:spPr>
          <a:xfrm>
            <a:off x="717750" y="180879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tr-TR" sz="2800" b="1" dirty="0">
                <a:solidFill>
                  <a:srgbClr val="7030A0"/>
                </a:solidFill>
                <a:latin typeface="Arial Black" panose="020B0A04020102020204" pitchFamily="34" charset="0"/>
              </a:rPr>
              <a:t>SINAVLA ÖĞRENCİ ALAN LİSELERE TERCİH İŞLEMİ</a:t>
            </a:r>
            <a:endParaRPr sz="28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549" name="Google Shape;549;p26"/>
          <p:cNvGrpSpPr/>
          <p:nvPr/>
        </p:nvGrpSpPr>
        <p:grpSpPr>
          <a:xfrm>
            <a:off x="5641114" y="1738955"/>
            <a:ext cx="3256775" cy="2322850"/>
            <a:chOff x="1205275" y="3129775"/>
            <a:chExt cx="3256775" cy="2322850"/>
          </a:xfrm>
        </p:grpSpPr>
        <p:sp>
          <p:nvSpPr>
            <p:cNvPr id="550" name="Google Shape;550;p26"/>
            <p:cNvSpPr/>
            <p:nvPr/>
          </p:nvSpPr>
          <p:spPr>
            <a:xfrm>
              <a:off x="1205275" y="3129775"/>
              <a:ext cx="3256775" cy="1971400"/>
            </a:xfrm>
            <a:custGeom>
              <a:avLst/>
              <a:gdLst/>
              <a:ahLst/>
              <a:cxnLst/>
              <a:rect l="l" t="t" r="r" b="b"/>
              <a:pathLst>
                <a:path w="130271" h="78856" extrusionOk="0">
                  <a:moveTo>
                    <a:pt x="123691" y="6505"/>
                  </a:moveTo>
                  <a:lnTo>
                    <a:pt x="123691" y="72351"/>
                  </a:lnTo>
                  <a:lnTo>
                    <a:pt x="6604" y="72351"/>
                  </a:lnTo>
                  <a:lnTo>
                    <a:pt x="6604" y="6505"/>
                  </a:lnTo>
                  <a:close/>
                  <a:moveTo>
                    <a:pt x="3713" y="0"/>
                  </a:moveTo>
                  <a:cubicBezTo>
                    <a:pt x="1670" y="0"/>
                    <a:pt x="0" y="1645"/>
                    <a:pt x="0" y="3714"/>
                  </a:cubicBezTo>
                  <a:lnTo>
                    <a:pt x="0" y="75167"/>
                  </a:lnTo>
                  <a:cubicBezTo>
                    <a:pt x="0" y="77211"/>
                    <a:pt x="1670" y="78856"/>
                    <a:pt x="3713" y="78856"/>
                  </a:cubicBezTo>
                  <a:lnTo>
                    <a:pt x="126582" y="78856"/>
                  </a:lnTo>
                  <a:cubicBezTo>
                    <a:pt x="128626" y="78856"/>
                    <a:pt x="130271" y="77211"/>
                    <a:pt x="130271" y="75167"/>
                  </a:cubicBezTo>
                  <a:lnTo>
                    <a:pt x="130271" y="3714"/>
                  </a:lnTo>
                  <a:cubicBezTo>
                    <a:pt x="130271" y="1645"/>
                    <a:pt x="128626" y="0"/>
                    <a:pt x="1265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6"/>
            <p:cNvSpPr/>
            <p:nvPr/>
          </p:nvSpPr>
          <p:spPr>
            <a:xfrm>
              <a:off x="2786600" y="4972800"/>
              <a:ext cx="94725" cy="94725"/>
            </a:xfrm>
            <a:custGeom>
              <a:avLst/>
              <a:gdLst/>
              <a:ahLst/>
              <a:cxnLst/>
              <a:rect l="l" t="t" r="r" b="b"/>
              <a:pathLst>
                <a:path w="3789" h="3789" extrusionOk="0">
                  <a:moveTo>
                    <a:pt x="1895" y="1"/>
                  </a:moveTo>
                  <a:cubicBezTo>
                    <a:pt x="848" y="1"/>
                    <a:pt x="1" y="848"/>
                    <a:pt x="1" y="1895"/>
                  </a:cubicBezTo>
                  <a:cubicBezTo>
                    <a:pt x="1" y="2941"/>
                    <a:pt x="848" y="3789"/>
                    <a:pt x="1895" y="3789"/>
                  </a:cubicBezTo>
                  <a:cubicBezTo>
                    <a:pt x="2941" y="3789"/>
                    <a:pt x="3789" y="2941"/>
                    <a:pt x="3789" y="1895"/>
                  </a:cubicBezTo>
                  <a:cubicBezTo>
                    <a:pt x="3789" y="848"/>
                    <a:pt x="2941" y="1"/>
                    <a:pt x="1895" y="1"/>
                  </a:cubicBezTo>
                  <a:close/>
                </a:path>
              </a:pathLst>
            </a:custGeom>
            <a:solidFill>
              <a:srgbClr val="FA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6"/>
            <p:cNvSpPr/>
            <p:nvPr/>
          </p:nvSpPr>
          <p:spPr>
            <a:xfrm>
              <a:off x="2564800" y="5101150"/>
              <a:ext cx="537725" cy="299725"/>
            </a:xfrm>
            <a:custGeom>
              <a:avLst/>
              <a:gdLst/>
              <a:ahLst/>
              <a:cxnLst/>
              <a:rect l="l" t="t" r="r" b="b"/>
              <a:pathLst>
                <a:path w="21509" h="11989" extrusionOk="0">
                  <a:moveTo>
                    <a:pt x="2692" y="1"/>
                  </a:moveTo>
                  <a:lnTo>
                    <a:pt x="0" y="11988"/>
                  </a:lnTo>
                  <a:lnTo>
                    <a:pt x="21508" y="11988"/>
                  </a:lnTo>
                  <a:lnTo>
                    <a:pt x="1881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6"/>
            <p:cNvSpPr/>
            <p:nvPr/>
          </p:nvSpPr>
          <p:spPr>
            <a:xfrm>
              <a:off x="2239525" y="5400800"/>
              <a:ext cx="1188875" cy="51825"/>
            </a:xfrm>
            <a:custGeom>
              <a:avLst/>
              <a:gdLst/>
              <a:ahLst/>
              <a:cxnLst/>
              <a:rect l="l" t="t" r="r" b="b"/>
              <a:pathLst>
                <a:path w="47555" h="2073" extrusionOk="0">
                  <a:moveTo>
                    <a:pt x="1351" y="1"/>
                  </a:moveTo>
                  <a:cubicBezTo>
                    <a:pt x="0" y="1"/>
                    <a:pt x="0" y="2073"/>
                    <a:pt x="1351" y="2073"/>
                  </a:cubicBezTo>
                  <a:cubicBezTo>
                    <a:pt x="1375" y="2073"/>
                    <a:pt x="1398" y="2072"/>
                    <a:pt x="1422" y="2071"/>
                  </a:cubicBezTo>
                  <a:lnTo>
                    <a:pt x="46108" y="2071"/>
                  </a:lnTo>
                  <a:cubicBezTo>
                    <a:pt x="46133" y="2072"/>
                    <a:pt x="46157" y="2073"/>
                    <a:pt x="46180" y="2073"/>
                  </a:cubicBezTo>
                  <a:cubicBezTo>
                    <a:pt x="47555" y="2073"/>
                    <a:pt x="47555" y="1"/>
                    <a:pt x="46180" y="1"/>
                  </a:cubicBezTo>
                  <a:cubicBezTo>
                    <a:pt x="46157" y="1"/>
                    <a:pt x="46133" y="1"/>
                    <a:pt x="46108" y="2"/>
                  </a:cubicBezTo>
                  <a:lnTo>
                    <a:pt x="1422" y="2"/>
                  </a:lnTo>
                  <a:cubicBezTo>
                    <a:pt x="1398" y="1"/>
                    <a:pt x="1375" y="1"/>
                    <a:pt x="1351" y="1"/>
                  </a:cubicBez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6"/>
            <p:cNvSpPr/>
            <p:nvPr/>
          </p:nvSpPr>
          <p:spPr>
            <a:xfrm>
              <a:off x="2618375" y="5101150"/>
              <a:ext cx="430575" cy="61700"/>
            </a:xfrm>
            <a:custGeom>
              <a:avLst/>
              <a:gdLst/>
              <a:ahLst/>
              <a:cxnLst/>
              <a:rect l="l" t="t" r="r" b="b"/>
              <a:pathLst>
                <a:path w="17223" h="2468" extrusionOk="0">
                  <a:moveTo>
                    <a:pt x="549" y="1"/>
                  </a:moveTo>
                  <a:lnTo>
                    <a:pt x="0" y="2468"/>
                  </a:lnTo>
                  <a:lnTo>
                    <a:pt x="17222" y="2468"/>
                  </a:lnTo>
                  <a:lnTo>
                    <a:pt x="16674" y="1"/>
                  </a:lnTo>
                  <a:close/>
                </a:path>
              </a:pathLst>
            </a:custGeom>
            <a:solidFill>
              <a:srgbClr val="5975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26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556" name="Google Shape;556;p2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0" name="Google Shape;560;p26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561" name="Google Shape;561;p2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08;p24">
            <a:extLst>
              <a:ext uri="{FF2B5EF4-FFF2-40B4-BE49-F238E27FC236}">
                <a16:creationId xmlns:a16="http://schemas.microsoft.com/office/drawing/2014/main" id="{877ECDB6-5EA6-434A-BC0A-DE767B67DADF}"/>
              </a:ext>
            </a:extLst>
          </p:cNvPr>
          <p:cNvGrpSpPr/>
          <p:nvPr/>
        </p:nvGrpSpPr>
        <p:grpSpPr>
          <a:xfrm>
            <a:off x="292608" y="1640640"/>
            <a:ext cx="383680" cy="391157"/>
            <a:chOff x="3191072" y="2571383"/>
            <a:chExt cx="348600" cy="348600"/>
          </a:xfrm>
        </p:grpSpPr>
        <p:sp>
          <p:nvSpPr>
            <p:cNvPr id="25" name="Google Shape;409;p24">
              <a:extLst>
                <a:ext uri="{FF2B5EF4-FFF2-40B4-BE49-F238E27FC236}">
                  <a16:creationId xmlns:a16="http://schemas.microsoft.com/office/drawing/2014/main" id="{5AEB06EA-6FB6-43C5-858C-3DCED29C9809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" name="Google Shape;410;p24">
              <a:extLst>
                <a:ext uri="{FF2B5EF4-FFF2-40B4-BE49-F238E27FC236}">
                  <a16:creationId xmlns:a16="http://schemas.microsoft.com/office/drawing/2014/main" id="{B76E5C0A-3EC9-44F7-8100-A873BD8DA754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7" name="Google Shape;408;p24">
            <a:extLst>
              <a:ext uri="{FF2B5EF4-FFF2-40B4-BE49-F238E27FC236}">
                <a16:creationId xmlns:a16="http://schemas.microsoft.com/office/drawing/2014/main" id="{C513B162-1489-4409-9AFB-B2477B4E1EBB}"/>
              </a:ext>
            </a:extLst>
          </p:cNvPr>
          <p:cNvGrpSpPr/>
          <p:nvPr/>
        </p:nvGrpSpPr>
        <p:grpSpPr>
          <a:xfrm>
            <a:off x="324522" y="2882140"/>
            <a:ext cx="383680" cy="391157"/>
            <a:chOff x="3191072" y="2571383"/>
            <a:chExt cx="348600" cy="348600"/>
          </a:xfrm>
        </p:grpSpPr>
        <p:sp>
          <p:nvSpPr>
            <p:cNvPr id="28" name="Google Shape;409;p24">
              <a:extLst>
                <a:ext uri="{FF2B5EF4-FFF2-40B4-BE49-F238E27FC236}">
                  <a16:creationId xmlns:a16="http://schemas.microsoft.com/office/drawing/2014/main" id="{F7D3412B-6CA9-4757-9DBA-D16B226D46A1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50000"/>
              </a:schemeClr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9" name="Google Shape;410;p24">
              <a:extLst>
                <a:ext uri="{FF2B5EF4-FFF2-40B4-BE49-F238E27FC236}">
                  <a16:creationId xmlns:a16="http://schemas.microsoft.com/office/drawing/2014/main" id="{384D3D62-65F8-43E5-BDA7-543EACB15988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41A56C2-2EF0-4E56-85D9-84528ADF6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750" y="405600"/>
            <a:ext cx="7708500" cy="657600"/>
          </a:xfrm>
        </p:spPr>
        <p:txBody>
          <a:bodyPr/>
          <a:lstStyle/>
          <a:p>
            <a:r>
              <a:rPr lang="tr-TR" dirty="0">
                <a:solidFill>
                  <a:srgbClr val="7030A0"/>
                </a:solidFill>
                <a:latin typeface="Arial Black" panose="020B0A04020102020204" pitchFamily="34" charset="0"/>
              </a:rPr>
              <a:t>YEREL YERLEŞTİRME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CDB01E2-62BC-4136-868E-A64223B61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0214" y="1586419"/>
            <a:ext cx="4254455" cy="3707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ikdörtgen 6">
            <a:extLst>
              <a:ext uri="{FF2B5EF4-FFF2-40B4-BE49-F238E27FC236}">
                <a16:creationId xmlns:a16="http://schemas.microsoft.com/office/drawing/2014/main" id="{9BAD7DC2-CBB5-4D95-A14A-2E288470B090}"/>
              </a:ext>
            </a:extLst>
          </p:cNvPr>
          <p:cNvSpPr/>
          <p:nvPr/>
        </p:nvSpPr>
        <p:spPr>
          <a:xfrm>
            <a:off x="525328" y="1484717"/>
            <a:ext cx="43689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100" dirty="0">
                <a:latin typeface="Arial Black" panose="020B0A04020102020204" pitchFamily="34" charset="0"/>
              </a:rPr>
              <a:t>Yerel yerleştirme sistemine göre öğrenciler, ikamet adreslerine göre okullara yerleştirilirler.</a:t>
            </a:r>
          </a:p>
          <a:p>
            <a:endParaRPr lang="tr-TR" sz="1100" dirty="0">
              <a:latin typeface="Arial Black" panose="020B0A04020102020204" pitchFamily="34" charset="0"/>
            </a:endParaRPr>
          </a:p>
          <a:p>
            <a:r>
              <a:rPr lang="tr-TR" sz="1100" dirty="0">
                <a:latin typeface="Arial Black" panose="020B0A04020102020204" pitchFamily="34" charset="0"/>
              </a:rPr>
              <a:t>İkamet adresinde eşitlik bozulmazsa yani iki öğrencide kayıt alanında ise, </a:t>
            </a:r>
            <a:r>
              <a:rPr lang="tr-TR" sz="1100" dirty="0" err="1">
                <a:latin typeface="Arial Black" panose="020B0A04020102020204" pitchFamily="34" charset="0"/>
              </a:rPr>
              <a:t>OBP’si</a:t>
            </a:r>
            <a:r>
              <a:rPr lang="tr-TR" sz="1100" dirty="0">
                <a:latin typeface="Arial Black" panose="020B0A04020102020204" pitchFamily="34" charset="0"/>
              </a:rPr>
              <a:t> yüksek olan öğrenci okula yerleştirilir.</a:t>
            </a:r>
          </a:p>
          <a:p>
            <a:endParaRPr lang="tr-TR" sz="1100" dirty="0">
              <a:latin typeface="Arial Black" panose="020B0A04020102020204" pitchFamily="34" charset="0"/>
            </a:endParaRPr>
          </a:p>
          <a:p>
            <a:r>
              <a:rPr lang="tr-TR" sz="1100" dirty="0">
                <a:latin typeface="Arial Black" panose="020B0A04020102020204" pitchFamily="34" charset="0"/>
              </a:rPr>
              <a:t>Eşitlik devam ederse 8.sınıf özürsüz devamsızlık gün sayısına, eşitlik yine bozulmazsa sırasıyla 8,7,6.sınıf </a:t>
            </a:r>
            <a:r>
              <a:rPr lang="tr-TR" sz="1100" dirty="0" err="1">
                <a:latin typeface="Arial Black" panose="020B0A04020102020204" pitchFamily="34" charset="0"/>
              </a:rPr>
              <a:t>YBP’larına</a:t>
            </a:r>
            <a:r>
              <a:rPr lang="tr-TR" sz="1100" dirty="0">
                <a:latin typeface="Arial Black" panose="020B0A04020102020204" pitchFamily="34" charset="0"/>
              </a:rPr>
              <a:t> bakılır.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EE3FAC81-FFC2-43D5-9852-8C9DA2089C64}"/>
              </a:ext>
            </a:extLst>
          </p:cNvPr>
          <p:cNvSpPr/>
          <p:nvPr/>
        </p:nvSpPr>
        <p:spPr>
          <a:xfrm>
            <a:off x="525328" y="372223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1200" b="1" dirty="0">
                <a:solidFill>
                  <a:srgbClr val="7030A0"/>
                </a:solidFill>
                <a:latin typeface="Arial Black" panose="020B0A04020102020204" pitchFamily="34" charset="0"/>
              </a:rPr>
              <a:t>Kayıt Alanı: </a:t>
            </a:r>
            <a:r>
              <a:rPr lang="tr-TR" sz="1200" dirty="0">
                <a:latin typeface="Arial Black" panose="020B0A04020102020204" pitchFamily="34" charset="0"/>
              </a:rPr>
              <a:t>Kendi bölgemizdeki okullar</a:t>
            </a:r>
          </a:p>
          <a:p>
            <a:endParaRPr lang="tr-TR" sz="1200" dirty="0">
              <a:latin typeface="Arial Black" panose="020B0A04020102020204" pitchFamily="34" charset="0"/>
            </a:endParaRPr>
          </a:p>
          <a:p>
            <a:r>
              <a:rPr lang="tr-TR" sz="1200" b="1" dirty="0">
                <a:solidFill>
                  <a:srgbClr val="7030A0"/>
                </a:solidFill>
                <a:latin typeface="Arial Black" panose="020B0A04020102020204" pitchFamily="34" charset="0"/>
              </a:rPr>
              <a:t>Komşu Kayıt Alanı: </a:t>
            </a:r>
            <a:r>
              <a:rPr lang="tr-TR" sz="1200" dirty="0">
                <a:latin typeface="Arial Black" panose="020B0A04020102020204" pitchFamily="34" charset="0"/>
              </a:rPr>
              <a:t>Bize yakın bölgedeki okullar</a:t>
            </a:r>
          </a:p>
          <a:p>
            <a:endParaRPr lang="tr-TR" sz="1200" dirty="0">
              <a:latin typeface="Arial Black" panose="020B0A04020102020204" pitchFamily="34" charset="0"/>
            </a:endParaRPr>
          </a:p>
          <a:p>
            <a:r>
              <a:rPr lang="tr-TR" sz="1200" b="1" dirty="0">
                <a:solidFill>
                  <a:srgbClr val="7030A0"/>
                </a:solidFill>
                <a:latin typeface="Arial Black" panose="020B0A04020102020204" pitchFamily="34" charset="0"/>
              </a:rPr>
              <a:t>Diğer Kayıt Alanı: </a:t>
            </a:r>
            <a:r>
              <a:rPr lang="tr-TR" sz="1200" dirty="0">
                <a:latin typeface="Arial Black" panose="020B0A04020102020204" pitchFamily="34" charset="0"/>
              </a:rPr>
              <a:t>İl / ilçemizin dışındaki okullar</a:t>
            </a:r>
          </a:p>
        </p:txBody>
      </p:sp>
      <p:grpSp>
        <p:nvGrpSpPr>
          <p:cNvPr id="9" name="Google Shape;555;p26">
            <a:extLst>
              <a:ext uri="{FF2B5EF4-FFF2-40B4-BE49-F238E27FC236}">
                <a16:creationId xmlns:a16="http://schemas.microsoft.com/office/drawing/2014/main" id="{025DE855-9C94-4BF3-B918-100651D3E5DC}"/>
              </a:ext>
            </a:extLst>
          </p:cNvPr>
          <p:cNvGrpSpPr/>
          <p:nvPr/>
        </p:nvGrpSpPr>
        <p:grpSpPr>
          <a:xfrm rot="632919">
            <a:off x="304937" y="3715268"/>
            <a:ext cx="274274" cy="235066"/>
            <a:chOff x="2079900" y="3077638"/>
            <a:chExt cx="367775" cy="382800"/>
          </a:xfrm>
        </p:grpSpPr>
        <p:sp>
          <p:nvSpPr>
            <p:cNvPr id="10" name="Google Shape;556;p26">
              <a:extLst>
                <a:ext uri="{FF2B5EF4-FFF2-40B4-BE49-F238E27FC236}">
                  <a16:creationId xmlns:a16="http://schemas.microsoft.com/office/drawing/2014/main" id="{072E6A38-B1AD-43CA-9D34-0C26599339BF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57;p26">
              <a:extLst>
                <a:ext uri="{FF2B5EF4-FFF2-40B4-BE49-F238E27FC236}">
                  <a16:creationId xmlns:a16="http://schemas.microsoft.com/office/drawing/2014/main" id="{9C8FD0C5-E776-4526-9574-1B8C122CA73D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558;p26">
              <a:extLst>
                <a:ext uri="{FF2B5EF4-FFF2-40B4-BE49-F238E27FC236}">
                  <a16:creationId xmlns:a16="http://schemas.microsoft.com/office/drawing/2014/main" id="{70A40E30-DC03-443F-BA07-3F29F8963A30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59;p26">
              <a:extLst>
                <a:ext uri="{FF2B5EF4-FFF2-40B4-BE49-F238E27FC236}">
                  <a16:creationId xmlns:a16="http://schemas.microsoft.com/office/drawing/2014/main" id="{46105BAD-E8E0-4122-92C4-0CB4C8C2158B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555;p26">
            <a:extLst>
              <a:ext uri="{FF2B5EF4-FFF2-40B4-BE49-F238E27FC236}">
                <a16:creationId xmlns:a16="http://schemas.microsoft.com/office/drawing/2014/main" id="{AAB95336-E356-4FC8-BF41-6712534C45F9}"/>
              </a:ext>
            </a:extLst>
          </p:cNvPr>
          <p:cNvGrpSpPr/>
          <p:nvPr/>
        </p:nvGrpSpPr>
        <p:grpSpPr>
          <a:xfrm rot="632919">
            <a:off x="311602" y="4093605"/>
            <a:ext cx="274274" cy="235066"/>
            <a:chOff x="2079900" y="3077638"/>
            <a:chExt cx="367775" cy="382800"/>
          </a:xfrm>
        </p:grpSpPr>
        <p:sp>
          <p:nvSpPr>
            <p:cNvPr id="15" name="Google Shape;556;p26">
              <a:extLst>
                <a:ext uri="{FF2B5EF4-FFF2-40B4-BE49-F238E27FC236}">
                  <a16:creationId xmlns:a16="http://schemas.microsoft.com/office/drawing/2014/main" id="{83E4FC59-3470-469D-8BEB-1BC304490D61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57;p26">
              <a:extLst>
                <a:ext uri="{FF2B5EF4-FFF2-40B4-BE49-F238E27FC236}">
                  <a16:creationId xmlns:a16="http://schemas.microsoft.com/office/drawing/2014/main" id="{A4C245DA-BC89-46C8-B173-39879E7CFCC2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558;p26">
              <a:extLst>
                <a:ext uri="{FF2B5EF4-FFF2-40B4-BE49-F238E27FC236}">
                  <a16:creationId xmlns:a16="http://schemas.microsoft.com/office/drawing/2014/main" id="{3069A303-EAD1-48F6-9D0E-8ACF5152F5A8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559;p26">
              <a:extLst>
                <a:ext uri="{FF2B5EF4-FFF2-40B4-BE49-F238E27FC236}">
                  <a16:creationId xmlns:a16="http://schemas.microsoft.com/office/drawing/2014/main" id="{96E929B1-D539-4CCB-8052-130BA4E90C3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555;p26">
            <a:extLst>
              <a:ext uri="{FF2B5EF4-FFF2-40B4-BE49-F238E27FC236}">
                <a16:creationId xmlns:a16="http://schemas.microsoft.com/office/drawing/2014/main" id="{C8E5CD46-5773-4264-B9ED-1C3B8E992E7E}"/>
              </a:ext>
            </a:extLst>
          </p:cNvPr>
          <p:cNvGrpSpPr/>
          <p:nvPr/>
        </p:nvGrpSpPr>
        <p:grpSpPr>
          <a:xfrm rot="632919">
            <a:off x="304938" y="4440672"/>
            <a:ext cx="274274" cy="235066"/>
            <a:chOff x="2079900" y="3077638"/>
            <a:chExt cx="367775" cy="382800"/>
          </a:xfrm>
        </p:grpSpPr>
        <p:sp>
          <p:nvSpPr>
            <p:cNvPr id="20" name="Google Shape;556;p26">
              <a:extLst>
                <a:ext uri="{FF2B5EF4-FFF2-40B4-BE49-F238E27FC236}">
                  <a16:creationId xmlns:a16="http://schemas.microsoft.com/office/drawing/2014/main" id="{40FE0E15-9085-46D3-A28F-C1B2EAAC4D00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57;p26">
              <a:extLst>
                <a:ext uri="{FF2B5EF4-FFF2-40B4-BE49-F238E27FC236}">
                  <a16:creationId xmlns:a16="http://schemas.microsoft.com/office/drawing/2014/main" id="{C85C2AC7-9CCD-4C6C-AF9A-2C53401E66D0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58;p26">
              <a:extLst>
                <a:ext uri="{FF2B5EF4-FFF2-40B4-BE49-F238E27FC236}">
                  <a16:creationId xmlns:a16="http://schemas.microsoft.com/office/drawing/2014/main" id="{5A8E9D9D-0342-4A9D-AA35-42E42A04062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559;p26">
              <a:extLst>
                <a:ext uri="{FF2B5EF4-FFF2-40B4-BE49-F238E27FC236}">
                  <a16:creationId xmlns:a16="http://schemas.microsoft.com/office/drawing/2014/main" id="{926284A2-5707-41FD-9C62-89036CEA5FFD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635;p28">
            <a:extLst>
              <a:ext uri="{FF2B5EF4-FFF2-40B4-BE49-F238E27FC236}">
                <a16:creationId xmlns:a16="http://schemas.microsoft.com/office/drawing/2014/main" id="{81A4DEC2-FB80-47EB-B089-62593D2BBD9D}"/>
              </a:ext>
            </a:extLst>
          </p:cNvPr>
          <p:cNvGrpSpPr/>
          <p:nvPr/>
        </p:nvGrpSpPr>
        <p:grpSpPr>
          <a:xfrm rot="350284" flipH="1">
            <a:off x="267779" y="1197337"/>
            <a:ext cx="318493" cy="373853"/>
            <a:chOff x="2279175" y="2462339"/>
            <a:chExt cx="376176" cy="449124"/>
          </a:xfrm>
        </p:grpSpPr>
        <p:sp>
          <p:nvSpPr>
            <p:cNvPr id="25" name="Google Shape;636;p28">
              <a:extLst>
                <a:ext uri="{FF2B5EF4-FFF2-40B4-BE49-F238E27FC236}">
                  <a16:creationId xmlns:a16="http://schemas.microsoft.com/office/drawing/2014/main" id="{0BC8AAF5-920A-4B54-9F18-8C422A44FBEE}"/>
                </a:ext>
              </a:extLst>
            </p:cNvPr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637;p28">
              <a:extLst>
                <a:ext uri="{FF2B5EF4-FFF2-40B4-BE49-F238E27FC236}">
                  <a16:creationId xmlns:a16="http://schemas.microsoft.com/office/drawing/2014/main" id="{BF806758-9CD9-4ED3-91D2-3F2EA18D85D4}"/>
                </a:ext>
              </a:extLst>
            </p:cNvPr>
            <p:cNvSpPr/>
            <p:nvPr/>
          </p:nvSpPr>
          <p:spPr>
            <a:xfrm>
              <a:off x="2342250" y="2564163"/>
              <a:ext cx="243199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638;p28">
              <a:extLst>
                <a:ext uri="{FF2B5EF4-FFF2-40B4-BE49-F238E27FC236}">
                  <a16:creationId xmlns:a16="http://schemas.microsoft.com/office/drawing/2014/main" id="{4E3C9B82-93B8-4C90-AAAA-A5B5AB4CDCC6}"/>
                </a:ext>
              </a:extLst>
            </p:cNvPr>
            <p:cNvSpPr/>
            <p:nvPr/>
          </p:nvSpPr>
          <p:spPr>
            <a:xfrm>
              <a:off x="2405326" y="2462339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639;p28">
              <a:extLst>
                <a:ext uri="{FF2B5EF4-FFF2-40B4-BE49-F238E27FC236}">
                  <a16:creationId xmlns:a16="http://schemas.microsoft.com/office/drawing/2014/main" id="{AE6FDC3B-BDA2-4E84-800C-7A19552BAB70}"/>
                </a:ext>
              </a:extLst>
            </p:cNvPr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640;p28">
              <a:extLst>
                <a:ext uri="{FF2B5EF4-FFF2-40B4-BE49-F238E27FC236}">
                  <a16:creationId xmlns:a16="http://schemas.microsoft.com/office/drawing/2014/main" id="{FF2DE1BA-FE32-4E0E-A6CD-18A9397D759B}"/>
                </a:ext>
              </a:extLst>
            </p:cNvPr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641;p28">
              <a:extLst>
                <a:ext uri="{FF2B5EF4-FFF2-40B4-BE49-F238E27FC236}">
                  <a16:creationId xmlns:a16="http://schemas.microsoft.com/office/drawing/2014/main" id="{A02973BD-E6BD-4DC3-AA89-AFA8D450B864}"/>
                </a:ext>
              </a:extLst>
            </p:cNvPr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635;p28">
            <a:extLst>
              <a:ext uri="{FF2B5EF4-FFF2-40B4-BE49-F238E27FC236}">
                <a16:creationId xmlns:a16="http://schemas.microsoft.com/office/drawing/2014/main" id="{9118124A-9867-4092-AB4D-D2D72B707127}"/>
              </a:ext>
            </a:extLst>
          </p:cNvPr>
          <p:cNvGrpSpPr/>
          <p:nvPr/>
        </p:nvGrpSpPr>
        <p:grpSpPr>
          <a:xfrm rot="350284" flipH="1">
            <a:off x="252843" y="1815542"/>
            <a:ext cx="320697" cy="319171"/>
            <a:chOff x="2279175" y="2462338"/>
            <a:chExt cx="376175" cy="449125"/>
          </a:xfrm>
        </p:grpSpPr>
        <p:sp>
          <p:nvSpPr>
            <p:cNvPr id="32" name="Google Shape;636;p28">
              <a:extLst>
                <a:ext uri="{FF2B5EF4-FFF2-40B4-BE49-F238E27FC236}">
                  <a16:creationId xmlns:a16="http://schemas.microsoft.com/office/drawing/2014/main" id="{C9E2DD27-998E-4003-9861-A79F2E8B7353}"/>
                </a:ext>
              </a:extLst>
            </p:cNvPr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637;p28">
              <a:extLst>
                <a:ext uri="{FF2B5EF4-FFF2-40B4-BE49-F238E27FC236}">
                  <a16:creationId xmlns:a16="http://schemas.microsoft.com/office/drawing/2014/main" id="{207C9234-995B-4D09-8B79-9FED876D2930}"/>
                </a:ext>
              </a:extLst>
            </p:cNvPr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638;p28">
              <a:extLst>
                <a:ext uri="{FF2B5EF4-FFF2-40B4-BE49-F238E27FC236}">
                  <a16:creationId xmlns:a16="http://schemas.microsoft.com/office/drawing/2014/main" id="{0E1F5A71-7A05-4703-8D38-C809BB0475E9}"/>
                </a:ext>
              </a:extLst>
            </p:cNvPr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639;p28">
              <a:extLst>
                <a:ext uri="{FF2B5EF4-FFF2-40B4-BE49-F238E27FC236}">
                  <a16:creationId xmlns:a16="http://schemas.microsoft.com/office/drawing/2014/main" id="{330B7DB4-8829-4356-BF3A-C2704DE7F25A}"/>
                </a:ext>
              </a:extLst>
            </p:cNvPr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640;p28">
              <a:extLst>
                <a:ext uri="{FF2B5EF4-FFF2-40B4-BE49-F238E27FC236}">
                  <a16:creationId xmlns:a16="http://schemas.microsoft.com/office/drawing/2014/main" id="{729FB8D3-A3EB-4768-A09A-B871CFD72A78}"/>
                </a:ext>
              </a:extLst>
            </p:cNvPr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641;p28">
              <a:extLst>
                <a:ext uri="{FF2B5EF4-FFF2-40B4-BE49-F238E27FC236}">
                  <a16:creationId xmlns:a16="http://schemas.microsoft.com/office/drawing/2014/main" id="{4C6E3C7E-01DD-41FD-A008-93248EB9A3FA}"/>
                </a:ext>
              </a:extLst>
            </p:cNvPr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635;p28">
            <a:extLst>
              <a:ext uri="{FF2B5EF4-FFF2-40B4-BE49-F238E27FC236}">
                <a16:creationId xmlns:a16="http://schemas.microsoft.com/office/drawing/2014/main" id="{170BB4D7-FEAE-493C-9EE4-7D7ECA991467}"/>
              </a:ext>
            </a:extLst>
          </p:cNvPr>
          <p:cNvGrpSpPr/>
          <p:nvPr/>
        </p:nvGrpSpPr>
        <p:grpSpPr>
          <a:xfrm rot="350284" flipH="1">
            <a:off x="271542" y="2469206"/>
            <a:ext cx="320697" cy="319171"/>
            <a:chOff x="2279175" y="2462338"/>
            <a:chExt cx="376175" cy="449125"/>
          </a:xfrm>
        </p:grpSpPr>
        <p:sp>
          <p:nvSpPr>
            <p:cNvPr id="39" name="Google Shape;636;p28">
              <a:extLst>
                <a:ext uri="{FF2B5EF4-FFF2-40B4-BE49-F238E27FC236}">
                  <a16:creationId xmlns:a16="http://schemas.microsoft.com/office/drawing/2014/main" id="{A20D8E86-C775-44B8-808E-6AF278480FFD}"/>
                </a:ext>
              </a:extLst>
            </p:cNvPr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637;p28">
              <a:extLst>
                <a:ext uri="{FF2B5EF4-FFF2-40B4-BE49-F238E27FC236}">
                  <a16:creationId xmlns:a16="http://schemas.microsoft.com/office/drawing/2014/main" id="{D4F5B925-594B-4D1A-B7BB-87258EC0190D}"/>
                </a:ext>
              </a:extLst>
            </p:cNvPr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38;p28">
              <a:extLst>
                <a:ext uri="{FF2B5EF4-FFF2-40B4-BE49-F238E27FC236}">
                  <a16:creationId xmlns:a16="http://schemas.microsoft.com/office/drawing/2014/main" id="{EC2A902F-9FA5-4DF5-A472-C19BF01150D4}"/>
                </a:ext>
              </a:extLst>
            </p:cNvPr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39;p28">
              <a:extLst>
                <a:ext uri="{FF2B5EF4-FFF2-40B4-BE49-F238E27FC236}">
                  <a16:creationId xmlns:a16="http://schemas.microsoft.com/office/drawing/2014/main" id="{90878E91-DAAB-4ABE-885F-1D5415A27D51}"/>
                </a:ext>
              </a:extLst>
            </p:cNvPr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40;p28">
              <a:extLst>
                <a:ext uri="{FF2B5EF4-FFF2-40B4-BE49-F238E27FC236}">
                  <a16:creationId xmlns:a16="http://schemas.microsoft.com/office/drawing/2014/main" id="{088746B5-3702-48DE-915C-2558B0BB61D8}"/>
                </a:ext>
              </a:extLst>
            </p:cNvPr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41;p28">
              <a:extLst>
                <a:ext uri="{FF2B5EF4-FFF2-40B4-BE49-F238E27FC236}">
                  <a16:creationId xmlns:a16="http://schemas.microsoft.com/office/drawing/2014/main" id="{F5ED7B37-F366-46AD-95C5-2A746E192BA1}"/>
                </a:ext>
              </a:extLst>
            </p:cNvPr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91292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3E9FC0-1C4A-4014-A97D-344D1AA75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4506" y="317051"/>
            <a:ext cx="7708500" cy="657600"/>
          </a:xfrm>
        </p:spPr>
        <p:txBody>
          <a:bodyPr/>
          <a:lstStyle/>
          <a:p>
            <a:r>
              <a:rPr lang="tr-TR" dirty="0">
                <a:solidFill>
                  <a:srgbClr val="7030A0"/>
                </a:solidFill>
                <a:latin typeface="Arial Black" panose="020B0A04020102020204" pitchFamily="34" charset="0"/>
              </a:rPr>
              <a:t>YETENEK SINAVI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CDC86A1-5270-42D9-8591-B4B9C22AF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4" y="99237"/>
            <a:ext cx="2626243" cy="17508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1F345571-013B-4F72-9DC1-844C9046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506" y="1338869"/>
            <a:ext cx="2447039" cy="19563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2766571D-1BF8-4F25-A371-3CB9AE38F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83" y="3104709"/>
            <a:ext cx="3478026" cy="195639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11" name="Google Shape;523;p25">
            <a:extLst>
              <a:ext uri="{FF2B5EF4-FFF2-40B4-BE49-F238E27FC236}">
                <a16:creationId xmlns:a16="http://schemas.microsoft.com/office/drawing/2014/main" id="{96A8B1DF-2EC8-4603-8558-7F1E2DE154F2}"/>
              </a:ext>
            </a:extLst>
          </p:cNvPr>
          <p:cNvGrpSpPr/>
          <p:nvPr/>
        </p:nvGrpSpPr>
        <p:grpSpPr>
          <a:xfrm rot="-2438177">
            <a:off x="3799210" y="467721"/>
            <a:ext cx="299118" cy="356257"/>
            <a:chOff x="-13512225" y="3211525"/>
            <a:chExt cx="353675" cy="353675"/>
          </a:xfrm>
        </p:grpSpPr>
        <p:sp>
          <p:nvSpPr>
            <p:cNvPr id="12" name="Google Shape;524;p25">
              <a:extLst>
                <a:ext uri="{FF2B5EF4-FFF2-40B4-BE49-F238E27FC236}">
                  <a16:creationId xmlns:a16="http://schemas.microsoft.com/office/drawing/2014/main" id="{6927EA58-C130-40AB-A10F-68FF044600B1}"/>
                </a:ext>
              </a:extLst>
            </p:cNvPr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25;p25">
              <a:extLst>
                <a:ext uri="{FF2B5EF4-FFF2-40B4-BE49-F238E27FC236}">
                  <a16:creationId xmlns:a16="http://schemas.microsoft.com/office/drawing/2014/main" id="{00367CF2-FDFE-4CCF-AFC1-7E07DA16B0D2}"/>
                </a:ext>
              </a:extLst>
            </p:cNvPr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526;p25">
              <a:extLst>
                <a:ext uri="{FF2B5EF4-FFF2-40B4-BE49-F238E27FC236}">
                  <a16:creationId xmlns:a16="http://schemas.microsoft.com/office/drawing/2014/main" id="{465CAE6F-C7BD-4C62-A761-82A08A944A53}"/>
                </a:ext>
              </a:extLst>
            </p:cNvPr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527;p25">
              <a:extLst>
                <a:ext uri="{FF2B5EF4-FFF2-40B4-BE49-F238E27FC236}">
                  <a16:creationId xmlns:a16="http://schemas.microsoft.com/office/drawing/2014/main" id="{1DC03087-D903-43A3-99E3-DFF295C978C6}"/>
                </a:ext>
              </a:extLst>
            </p:cNvPr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528;p25">
              <a:extLst>
                <a:ext uri="{FF2B5EF4-FFF2-40B4-BE49-F238E27FC236}">
                  <a16:creationId xmlns:a16="http://schemas.microsoft.com/office/drawing/2014/main" id="{E7B70F2B-D898-4FE5-9EB4-A2BD31425419}"/>
                </a:ext>
              </a:extLst>
            </p:cNvPr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523;p25">
            <a:extLst>
              <a:ext uri="{FF2B5EF4-FFF2-40B4-BE49-F238E27FC236}">
                <a16:creationId xmlns:a16="http://schemas.microsoft.com/office/drawing/2014/main" id="{7E3ACAA3-DEC2-4DBF-B503-B26FD2947337}"/>
              </a:ext>
            </a:extLst>
          </p:cNvPr>
          <p:cNvGrpSpPr/>
          <p:nvPr/>
        </p:nvGrpSpPr>
        <p:grpSpPr>
          <a:xfrm rot="-2438177">
            <a:off x="8158556" y="381672"/>
            <a:ext cx="299118" cy="356257"/>
            <a:chOff x="-13512225" y="3211525"/>
            <a:chExt cx="353675" cy="353675"/>
          </a:xfrm>
        </p:grpSpPr>
        <p:sp>
          <p:nvSpPr>
            <p:cNvPr id="18" name="Google Shape;524;p25">
              <a:extLst>
                <a:ext uri="{FF2B5EF4-FFF2-40B4-BE49-F238E27FC236}">
                  <a16:creationId xmlns:a16="http://schemas.microsoft.com/office/drawing/2014/main" id="{1586D557-CB53-46F3-A944-00234488F376}"/>
                </a:ext>
              </a:extLst>
            </p:cNvPr>
            <p:cNvSpPr/>
            <p:nvPr/>
          </p:nvSpPr>
          <p:spPr>
            <a:xfrm>
              <a:off x="-13283825" y="3482475"/>
              <a:ext cx="125275" cy="82725"/>
            </a:xfrm>
            <a:custGeom>
              <a:avLst/>
              <a:gdLst/>
              <a:ahLst/>
              <a:cxnLst/>
              <a:rect l="l" t="t" r="r" b="b"/>
              <a:pathLst>
                <a:path w="5011" h="3309" extrusionOk="0">
                  <a:moveTo>
                    <a:pt x="1671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1" y="3308"/>
                  </a:cubicBezTo>
                  <a:cubicBezTo>
                    <a:pt x="2269" y="3308"/>
                    <a:pt x="2584" y="3056"/>
                    <a:pt x="4790" y="1985"/>
                  </a:cubicBezTo>
                  <a:cubicBezTo>
                    <a:pt x="4884" y="1953"/>
                    <a:pt x="5010" y="1796"/>
                    <a:pt x="5010" y="1638"/>
                  </a:cubicBezTo>
                  <a:cubicBezTo>
                    <a:pt x="5010" y="1481"/>
                    <a:pt x="4947" y="1323"/>
                    <a:pt x="4790" y="1292"/>
                  </a:cubicBezTo>
                  <a:cubicBezTo>
                    <a:pt x="2584" y="221"/>
                    <a:pt x="2269" y="0"/>
                    <a:pt x="16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525;p25">
              <a:extLst>
                <a:ext uri="{FF2B5EF4-FFF2-40B4-BE49-F238E27FC236}">
                  <a16:creationId xmlns:a16="http://schemas.microsoft.com/office/drawing/2014/main" id="{85E31235-5A21-4F92-9BCF-F1DDE1FFCC23}"/>
                </a:ext>
              </a:extLst>
            </p:cNvPr>
            <p:cNvSpPr/>
            <p:nvPr/>
          </p:nvSpPr>
          <p:spPr>
            <a:xfrm>
              <a:off x="-13512225" y="3211525"/>
              <a:ext cx="353675" cy="249700"/>
            </a:xfrm>
            <a:custGeom>
              <a:avLst/>
              <a:gdLst/>
              <a:ahLst/>
              <a:cxnLst/>
              <a:rect l="l" t="t" r="r" b="b"/>
              <a:pathLst>
                <a:path w="14147" h="9988" extrusionOk="0">
                  <a:moveTo>
                    <a:pt x="6679" y="1702"/>
                  </a:moveTo>
                  <a:cubicBezTo>
                    <a:pt x="7152" y="1702"/>
                    <a:pt x="7499" y="2048"/>
                    <a:pt x="7499" y="2521"/>
                  </a:cubicBezTo>
                  <a:cubicBezTo>
                    <a:pt x="7499" y="2993"/>
                    <a:pt x="7152" y="3340"/>
                    <a:pt x="6679" y="3340"/>
                  </a:cubicBezTo>
                  <a:cubicBezTo>
                    <a:pt x="6207" y="3340"/>
                    <a:pt x="5829" y="2993"/>
                    <a:pt x="5829" y="2521"/>
                  </a:cubicBezTo>
                  <a:cubicBezTo>
                    <a:pt x="5829" y="2048"/>
                    <a:pt x="6207" y="1702"/>
                    <a:pt x="6679" y="1702"/>
                  </a:cubicBezTo>
                  <a:close/>
                  <a:moveTo>
                    <a:pt x="4191" y="2143"/>
                  </a:moveTo>
                  <a:cubicBezTo>
                    <a:pt x="4663" y="2143"/>
                    <a:pt x="5010" y="2489"/>
                    <a:pt x="5010" y="2962"/>
                  </a:cubicBezTo>
                  <a:cubicBezTo>
                    <a:pt x="5010" y="3434"/>
                    <a:pt x="4663" y="3781"/>
                    <a:pt x="4191" y="3781"/>
                  </a:cubicBezTo>
                  <a:cubicBezTo>
                    <a:pt x="3718" y="3781"/>
                    <a:pt x="3371" y="3434"/>
                    <a:pt x="3371" y="2962"/>
                  </a:cubicBezTo>
                  <a:cubicBezTo>
                    <a:pt x="3371" y="2489"/>
                    <a:pt x="3718" y="2143"/>
                    <a:pt x="4191" y="2143"/>
                  </a:cubicBezTo>
                  <a:close/>
                  <a:moveTo>
                    <a:pt x="2521" y="4191"/>
                  </a:moveTo>
                  <a:cubicBezTo>
                    <a:pt x="2993" y="4191"/>
                    <a:pt x="3371" y="4537"/>
                    <a:pt x="3371" y="5010"/>
                  </a:cubicBezTo>
                  <a:cubicBezTo>
                    <a:pt x="3371" y="5482"/>
                    <a:pt x="2993" y="5829"/>
                    <a:pt x="2521" y="5829"/>
                  </a:cubicBezTo>
                  <a:cubicBezTo>
                    <a:pt x="2048" y="5829"/>
                    <a:pt x="1702" y="5482"/>
                    <a:pt x="1702" y="5010"/>
                  </a:cubicBezTo>
                  <a:cubicBezTo>
                    <a:pt x="1702" y="4537"/>
                    <a:pt x="2048" y="4191"/>
                    <a:pt x="2521" y="4191"/>
                  </a:cubicBezTo>
                  <a:close/>
                  <a:moveTo>
                    <a:pt x="10397" y="3340"/>
                  </a:moveTo>
                  <a:cubicBezTo>
                    <a:pt x="11563" y="3340"/>
                    <a:pt x="12508" y="4096"/>
                    <a:pt x="12508" y="5010"/>
                  </a:cubicBezTo>
                  <a:cubicBezTo>
                    <a:pt x="12508" y="5923"/>
                    <a:pt x="11563" y="6648"/>
                    <a:pt x="10397" y="6648"/>
                  </a:cubicBezTo>
                  <a:cubicBezTo>
                    <a:pt x="9263" y="6648"/>
                    <a:pt x="8318" y="5892"/>
                    <a:pt x="8318" y="5010"/>
                  </a:cubicBezTo>
                  <a:cubicBezTo>
                    <a:pt x="8318" y="4096"/>
                    <a:pt x="9263" y="3340"/>
                    <a:pt x="10397" y="3340"/>
                  </a:cubicBezTo>
                  <a:close/>
                  <a:moveTo>
                    <a:pt x="4191" y="6270"/>
                  </a:moveTo>
                  <a:cubicBezTo>
                    <a:pt x="4663" y="6270"/>
                    <a:pt x="5010" y="6616"/>
                    <a:pt x="5010" y="7089"/>
                  </a:cubicBezTo>
                  <a:cubicBezTo>
                    <a:pt x="5010" y="7562"/>
                    <a:pt x="4663" y="7908"/>
                    <a:pt x="4191" y="7908"/>
                  </a:cubicBezTo>
                  <a:cubicBezTo>
                    <a:pt x="3718" y="7908"/>
                    <a:pt x="3371" y="7562"/>
                    <a:pt x="3371" y="7089"/>
                  </a:cubicBezTo>
                  <a:cubicBezTo>
                    <a:pt x="3371" y="6616"/>
                    <a:pt x="3718" y="6270"/>
                    <a:pt x="4191" y="6270"/>
                  </a:cubicBezTo>
                  <a:close/>
                  <a:moveTo>
                    <a:pt x="6679" y="6648"/>
                  </a:moveTo>
                  <a:cubicBezTo>
                    <a:pt x="7152" y="6648"/>
                    <a:pt x="7499" y="6994"/>
                    <a:pt x="7499" y="7499"/>
                  </a:cubicBezTo>
                  <a:cubicBezTo>
                    <a:pt x="7499" y="7971"/>
                    <a:pt x="7152" y="8318"/>
                    <a:pt x="6679" y="8318"/>
                  </a:cubicBezTo>
                  <a:cubicBezTo>
                    <a:pt x="6207" y="8318"/>
                    <a:pt x="5829" y="7971"/>
                    <a:pt x="5829" y="7499"/>
                  </a:cubicBezTo>
                  <a:cubicBezTo>
                    <a:pt x="5829" y="7057"/>
                    <a:pt x="6207" y="6648"/>
                    <a:pt x="6679" y="6648"/>
                  </a:cubicBezTo>
                  <a:close/>
                  <a:moveTo>
                    <a:pt x="7089" y="0"/>
                  </a:moveTo>
                  <a:cubicBezTo>
                    <a:pt x="3245" y="0"/>
                    <a:pt x="63" y="2237"/>
                    <a:pt x="63" y="5010"/>
                  </a:cubicBezTo>
                  <a:cubicBezTo>
                    <a:pt x="0" y="7751"/>
                    <a:pt x="3214" y="9987"/>
                    <a:pt x="7089" y="9987"/>
                  </a:cubicBezTo>
                  <a:cubicBezTo>
                    <a:pt x="10964" y="9987"/>
                    <a:pt x="14146" y="7751"/>
                    <a:pt x="14146" y="5010"/>
                  </a:cubicBezTo>
                  <a:cubicBezTo>
                    <a:pt x="14146" y="2300"/>
                    <a:pt x="10964" y="0"/>
                    <a:pt x="70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526;p25">
              <a:extLst>
                <a:ext uri="{FF2B5EF4-FFF2-40B4-BE49-F238E27FC236}">
                  <a16:creationId xmlns:a16="http://schemas.microsoft.com/office/drawing/2014/main" id="{95320AC5-778F-4D99-B850-9EEEB4F17229}"/>
                </a:ext>
              </a:extLst>
            </p:cNvPr>
            <p:cNvSpPr/>
            <p:nvPr/>
          </p:nvSpPr>
          <p:spPr>
            <a:xfrm>
              <a:off x="-13512225" y="3483250"/>
              <a:ext cx="100050" cy="81150"/>
            </a:xfrm>
            <a:custGeom>
              <a:avLst/>
              <a:gdLst/>
              <a:ahLst/>
              <a:cxnLst/>
              <a:rect l="l" t="t" r="r" b="b"/>
              <a:pathLst>
                <a:path w="4002" h="3246" extrusionOk="0">
                  <a:moveTo>
                    <a:pt x="4002" y="1"/>
                  </a:moveTo>
                  <a:cubicBezTo>
                    <a:pt x="2206" y="127"/>
                    <a:pt x="63" y="536"/>
                    <a:pt x="63" y="1607"/>
                  </a:cubicBezTo>
                  <a:cubicBezTo>
                    <a:pt x="0" y="2710"/>
                    <a:pt x="2174" y="3120"/>
                    <a:pt x="4002" y="3246"/>
                  </a:cubicBezTo>
                  <a:cubicBezTo>
                    <a:pt x="3592" y="2805"/>
                    <a:pt x="3371" y="2206"/>
                    <a:pt x="3371" y="1607"/>
                  </a:cubicBezTo>
                  <a:cubicBezTo>
                    <a:pt x="3371" y="1040"/>
                    <a:pt x="3592" y="442"/>
                    <a:pt x="40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27;p25">
              <a:extLst>
                <a:ext uri="{FF2B5EF4-FFF2-40B4-BE49-F238E27FC236}">
                  <a16:creationId xmlns:a16="http://schemas.microsoft.com/office/drawing/2014/main" id="{DF1171DD-9F5D-4DEA-89CA-E8E0E7B0444C}"/>
                </a:ext>
              </a:extLst>
            </p:cNvPr>
            <p:cNvSpPr/>
            <p:nvPr/>
          </p:nvSpPr>
          <p:spPr>
            <a:xfrm>
              <a:off x="-13407475" y="3483250"/>
              <a:ext cx="36250" cy="81150"/>
            </a:xfrm>
            <a:custGeom>
              <a:avLst/>
              <a:gdLst/>
              <a:ahLst/>
              <a:cxnLst/>
              <a:rect l="l" t="t" r="r" b="b"/>
              <a:pathLst>
                <a:path w="1450" h="3246" extrusionOk="0">
                  <a:moveTo>
                    <a:pt x="1418" y="1"/>
                  </a:moveTo>
                  <a:lnTo>
                    <a:pt x="1418" y="1"/>
                  </a:lnTo>
                  <a:cubicBezTo>
                    <a:pt x="1103" y="32"/>
                    <a:pt x="788" y="190"/>
                    <a:pt x="505" y="442"/>
                  </a:cubicBezTo>
                  <a:cubicBezTo>
                    <a:pt x="190" y="757"/>
                    <a:pt x="1" y="1166"/>
                    <a:pt x="1" y="1607"/>
                  </a:cubicBezTo>
                  <a:cubicBezTo>
                    <a:pt x="1" y="2048"/>
                    <a:pt x="158" y="2489"/>
                    <a:pt x="505" y="2805"/>
                  </a:cubicBezTo>
                  <a:cubicBezTo>
                    <a:pt x="788" y="3025"/>
                    <a:pt x="1103" y="3183"/>
                    <a:pt x="1450" y="3246"/>
                  </a:cubicBezTo>
                  <a:cubicBezTo>
                    <a:pt x="1072" y="2805"/>
                    <a:pt x="820" y="2206"/>
                    <a:pt x="820" y="1607"/>
                  </a:cubicBezTo>
                  <a:cubicBezTo>
                    <a:pt x="820" y="977"/>
                    <a:pt x="1072" y="442"/>
                    <a:pt x="1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28;p25">
              <a:extLst>
                <a:ext uri="{FF2B5EF4-FFF2-40B4-BE49-F238E27FC236}">
                  <a16:creationId xmlns:a16="http://schemas.microsoft.com/office/drawing/2014/main" id="{7033DF2D-919B-47E4-995C-FC75890E85A2}"/>
                </a:ext>
              </a:extLst>
            </p:cNvPr>
            <p:cNvSpPr/>
            <p:nvPr/>
          </p:nvSpPr>
          <p:spPr>
            <a:xfrm>
              <a:off x="-13366525" y="3485625"/>
              <a:ext cx="70125" cy="76425"/>
            </a:xfrm>
            <a:custGeom>
              <a:avLst/>
              <a:gdLst/>
              <a:ahLst/>
              <a:cxnLst/>
              <a:rect l="l" t="t" r="r" b="b"/>
              <a:pathLst>
                <a:path w="2805" h="3057" extrusionOk="0">
                  <a:moveTo>
                    <a:pt x="1072" y="0"/>
                  </a:moveTo>
                  <a:cubicBezTo>
                    <a:pt x="442" y="221"/>
                    <a:pt x="1" y="819"/>
                    <a:pt x="1" y="1512"/>
                  </a:cubicBezTo>
                  <a:cubicBezTo>
                    <a:pt x="1" y="2237"/>
                    <a:pt x="442" y="2836"/>
                    <a:pt x="1072" y="3056"/>
                  </a:cubicBezTo>
                  <a:cubicBezTo>
                    <a:pt x="1702" y="2962"/>
                    <a:pt x="2301" y="2867"/>
                    <a:pt x="2805" y="2710"/>
                  </a:cubicBezTo>
                  <a:cubicBezTo>
                    <a:pt x="2616" y="2363"/>
                    <a:pt x="2490" y="1953"/>
                    <a:pt x="2490" y="1512"/>
                  </a:cubicBezTo>
                  <a:cubicBezTo>
                    <a:pt x="2490" y="1071"/>
                    <a:pt x="2616" y="693"/>
                    <a:pt x="2805" y="347"/>
                  </a:cubicBezTo>
                  <a:cubicBezTo>
                    <a:pt x="2301" y="189"/>
                    <a:pt x="1702" y="63"/>
                    <a:pt x="10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Dikdörtgen 22">
            <a:extLst>
              <a:ext uri="{FF2B5EF4-FFF2-40B4-BE49-F238E27FC236}">
                <a16:creationId xmlns:a16="http://schemas.microsoft.com/office/drawing/2014/main" id="{45F72845-F7E1-4912-BB51-F2B468763490}"/>
              </a:ext>
            </a:extLst>
          </p:cNvPr>
          <p:cNvSpPr/>
          <p:nvPr/>
        </p:nvSpPr>
        <p:spPr>
          <a:xfrm>
            <a:off x="4964260" y="1620691"/>
            <a:ext cx="41355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>
                <a:latin typeface="Arial Black" panose="020B0A04020102020204" pitchFamily="34" charset="0"/>
              </a:rPr>
              <a:t>Resim alanı, müzik alanı, tiyatro alanı, Türk sanat müziği, Türk halk müziği, spor alanı gibi yetenek alanlarına ilişkin eğitim veren güzel sanatlar liseleri, spor liseleri ve bazı </a:t>
            </a:r>
            <a:r>
              <a:rPr lang="tr-TR" sz="1600" dirty="0" err="1">
                <a:latin typeface="Arial Black" panose="020B0A04020102020204" pitchFamily="34" charset="0"/>
              </a:rPr>
              <a:t>anadolu</a:t>
            </a:r>
            <a:r>
              <a:rPr lang="tr-TR" sz="1600" dirty="0">
                <a:latin typeface="Arial Black" panose="020B0A04020102020204" pitchFamily="34" charset="0"/>
              </a:rPr>
              <a:t> imam hatip liselerine yapılan yerleştirme sistemidir.</a:t>
            </a:r>
          </a:p>
          <a:p>
            <a:endParaRPr lang="tr-TR" sz="1600" dirty="0">
              <a:latin typeface="Arial Black" panose="020B0A04020102020204" pitchFamily="34" charset="0"/>
            </a:endParaRPr>
          </a:p>
          <a:p>
            <a:r>
              <a:rPr lang="tr-TR" sz="1600" dirty="0">
                <a:latin typeface="Arial Black" panose="020B0A04020102020204" pitchFamily="34" charset="0"/>
              </a:rPr>
              <a:t>Merkezi sınavdan (LGS) sonra sınav başvuruları başlar ve okulların kendisi tarafından yetenek sınavları yapılır.</a:t>
            </a:r>
          </a:p>
        </p:txBody>
      </p:sp>
      <p:grpSp>
        <p:nvGrpSpPr>
          <p:cNvPr id="24" name="Google Shape;375;p23">
            <a:extLst>
              <a:ext uri="{FF2B5EF4-FFF2-40B4-BE49-F238E27FC236}">
                <a16:creationId xmlns:a16="http://schemas.microsoft.com/office/drawing/2014/main" id="{82EBFFE3-5E39-4442-A364-B29C9CB3A4FD}"/>
              </a:ext>
            </a:extLst>
          </p:cNvPr>
          <p:cNvGrpSpPr/>
          <p:nvPr/>
        </p:nvGrpSpPr>
        <p:grpSpPr>
          <a:xfrm>
            <a:off x="4707266" y="1620691"/>
            <a:ext cx="265089" cy="341094"/>
            <a:chOff x="3191072" y="2571383"/>
            <a:chExt cx="348600" cy="348600"/>
          </a:xfrm>
        </p:grpSpPr>
        <p:sp>
          <p:nvSpPr>
            <p:cNvPr id="25" name="Google Shape;376;p23">
              <a:extLst>
                <a:ext uri="{FF2B5EF4-FFF2-40B4-BE49-F238E27FC236}">
                  <a16:creationId xmlns:a16="http://schemas.microsoft.com/office/drawing/2014/main" id="{415167BD-98C6-4AC9-8147-3E6443C496C4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6" name="Google Shape;377;p23">
              <a:extLst>
                <a:ext uri="{FF2B5EF4-FFF2-40B4-BE49-F238E27FC236}">
                  <a16:creationId xmlns:a16="http://schemas.microsoft.com/office/drawing/2014/main" id="{D191CC0E-6D46-4143-A34B-7BD258A66F12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7" name="Google Shape;375;p23">
            <a:extLst>
              <a:ext uri="{FF2B5EF4-FFF2-40B4-BE49-F238E27FC236}">
                <a16:creationId xmlns:a16="http://schemas.microsoft.com/office/drawing/2014/main" id="{0218E95E-9402-4EBB-877B-E5A6A6C6168D}"/>
              </a:ext>
            </a:extLst>
          </p:cNvPr>
          <p:cNvGrpSpPr/>
          <p:nvPr/>
        </p:nvGrpSpPr>
        <p:grpSpPr>
          <a:xfrm>
            <a:off x="4701545" y="3577080"/>
            <a:ext cx="270810" cy="341094"/>
            <a:chOff x="3191072" y="2571383"/>
            <a:chExt cx="348600" cy="348600"/>
          </a:xfrm>
        </p:grpSpPr>
        <p:sp>
          <p:nvSpPr>
            <p:cNvPr id="28" name="Google Shape;376;p23">
              <a:extLst>
                <a:ext uri="{FF2B5EF4-FFF2-40B4-BE49-F238E27FC236}">
                  <a16:creationId xmlns:a16="http://schemas.microsoft.com/office/drawing/2014/main" id="{71B89766-1FD6-4B1C-9A90-4E7766F510B3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9" name="Google Shape;377;p23">
              <a:extLst>
                <a:ext uri="{FF2B5EF4-FFF2-40B4-BE49-F238E27FC236}">
                  <a16:creationId xmlns:a16="http://schemas.microsoft.com/office/drawing/2014/main" id="{7CB3EE0F-9DB2-447A-A6D9-E41A97830BC3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33258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F7D293-6935-4913-AF3B-3739D0B7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Çift Dalga 3">
            <a:extLst>
              <a:ext uri="{FF2B5EF4-FFF2-40B4-BE49-F238E27FC236}">
                <a16:creationId xmlns:a16="http://schemas.microsoft.com/office/drawing/2014/main" id="{479271DA-6AF4-4285-8494-AB01A63B8C86}"/>
              </a:ext>
            </a:extLst>
          </p:cNvPr>
          <p:cNvSpPr/>
          <p:nvPr/>
        </p:nvSpPr>
        <p:spPr>
          <a:xfrm>
            <a:off x="6273210" y="3491909"/>
            <a:ext cx="2764465" cy="1651591"/>
          </a:xfrm>
          <a:prstGeom prst="doubleWav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8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SINAVA NASIL</a:t>
            </a:r>
          </a:p>
          <a:p>
            <a:pPr algn="ctr"/>
            <a:r>
              <a:rPr lang="tr-TR" sz="1800" b="1" i="1" dirty="0">
                <a:solidFill>
                  <a:srgbClr val="7030A0"/>
                </a:solidFill>
                <a:latin typeface="Arial Black" panose="020B0A04020102020204" pitchFamily="34" charset="0"/>
              </a:rPr>
              <a:t>HAZIRLANMALIYIM?</a:t>
            </a:r>
          </a:p>
        </p:txBody>
      </p:sp>
    </p:spTree>
    <p:extLst>
      <p:ext uri="{BB962C8B-B14F-4D97-AF65-F5344CB8AC3E}">
        <p14:creationId xmlns:p14="http://schemas.microsoft.com/office/powerpoint/2010/main" val="4445380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31"/>
          <p:cNvSpPr txBox="1">
            <a:spLocks noGrp="1"/>
          </p:cNvSpPr>
          <p:nvPr>
            <p:ph type="ctrTitle"/>
          </p:nvPr>
        </p:nvSpPr>
        <p:spPr>
          <a:xfrm>
            <a:off x="753595" y="487529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r-TR" b="1" dirty="0">
                <a:latin typeface="Arial Black" panose="020B0A04020102020204" pitchFamily="34" charset="0"/>
              </a:rPr>
              <a:t>MERKEZİ SINAV (LGS)</a:t>
            </a:r>
            <a:endParaRPr b="1" dirty="0">
              <a:latin typeface="Arial Black" panose="020B0A04020102020204" pitchFamily="34" charset="0"/>
            </a:endParaRPr>
          </a:p>
        </p:txBody>
      </p:sp>
      <p:grpSp>
        <p:nvGrpSpPr>
          <p:cNvPr id="760" name="Google Shape;760;p31"/>
          <p:cNvGrpSpPr/>
          <p:nvPr/>
        </p:nvGrpSpPr>
        <p:grpSpPr>
          <a:xfrm rot="-544829" flipH="1">
            <a:off x="868578" y="2095849"/>
            <a:ext cx="322982" cy="326452"/>
            <a:chOff x="2079900" y="3077638"/>
            <a:chExt cx="367775" cy="382800"/>
          </a:xfrm>
        </p:grpSpPr>
        <p:sp>
          <p:nvSpPr>
            <p:cNvPr id="761" name="Google Shape;761;p3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5" name="Google Shape;765;p31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766" name="Google Shape;766;p31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1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1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1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3" name="Google Shape;773;p31"/>
          <p:cNvSpPr/>
          <p:nvPr/>
        </p:nvSpPr>
        <p:spPr>
          <a:xfrm rot="-773790">
            <a:off x="6108509" y="4405779"/>
            <a:ext cx="210288" cy="51078"/>
          </a:xfrm>
          <a:custGeom>
            <a:avLst/>
            <a:gdLst/>
            <a:ahLst/>
            <a:cxnLst/>
            <a:rect l="l" t="t" r="r" b="b"/>
            <a:pathLst>
              <a:path w="8831" h="2145" extrusionOk="0">
                <a:moveTo>
                  <a:pt x="8197" y="1"/>
                </a:moveTo>
                <a:cubicBezTo>
                  <a:pt x="8126" y="1"/>
                  <a:pt x="8049" y="21"/>
                  <a:pt x="7971" y="69"/>
                </a:cubicBezTo>
                <a:cubicBezTo>
                  <a:pt x="6519" y="860"/>
                  <a:pt x="4854" y="1270"/>
                  <a:pt x="3197" y="1270"/>
                </a:cubicBezTo>
                <a:cubicBezTo>
                  <a:pt x="2279" y="1270"/>
                  <a:pt x="1363" y="1145"/>
                  <a:pt x="486" y="889"/>
                </a:cubicBezTo>
                <a:cubicBezTo>
                  <a:pt x="449" y="880"/>
                  <a:pt x="415" y="875"/>
                  <a:pt x="383" y="875"/>
                </a:cubicBezTo>
                <a:cubicBezTo>
                  <a:pt x="61" y="875"/>
                  <a:pt x="1" y="1317"/>
                  <a:pt x="281" y="1504"/>
                </a:cubicBezTo>
                <a:cubicBezTo>
                  <a:pt x="1392" y="1931"/>
                  <a:pt x="2574" y="2145"/>
                  <a:pt x="3752" y="2145"/>
                </a:cubicBezTo>
                <a:cubicBezTo>
                  <a:pt x="5403" y="2145"/>
                  <a:pt x="7048" y="1726"/>
                  <a:pt x="8483" y="889"/>
                </a:cubicBezTo>
                <a:cubicBezTo>
                  <a:pt x="8830" y="628"/>
                  <a:pt x="8590" y="1"/>
                  <a:pt x="81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31"/>
          <p:cNvSpPr/>
          <p:nvPr/>
        </p:nvSpPr>
        <p:spPr>
          <a:xfrm>
            <a:off x="6143537" y="4331045"/>
            <a:ext cx="140232" cy="51911"/>
          </a:xfrm>
          <a:custGeom>
            <a:avLst/>
            <a:gdLst/>
            <a:ahLst/>
            <a:cxnLst/>
            <a:rect l="l" t="t" r="r" b="b"/>
            <a:pathLst>
              <a:path w="5889" h="2180" extrusionOk="0">
                <a:moveTo>
                  <a:pt x="5357" y="1"/>
                </a:moveTo>
                <a:cubicBezTo>
                  <a:pt x="5284" y="1"/>
                  <a:pt x="5205" y="26"/>
                  <a:pt x="5127" y="85"/>
                </a:cubicBezTo>
                <a:cubicBezTo>
                  <a:pt x="3794" y="1007"/>
                  <a:pt x="2154" y="1417"/>
                  <a:pt x="513" y="1417"/>
                </a:cubicBezTo>
                <a:cubicBezTo>
                  <a:pt x="1" y="1417"/>
                  <a:pt x="103" y="2033"/>
                  <a:pt x="513" y="2135"/>
                </a:cubicBezTo>
                <a:cubicBezTo>
                  <a:pt x="780" y="2165"/>
                  <a:pt x="1046" y="2179"/>
                  <a:pt x="1311" y="2179"/>
                </a:cubicBezTo>
                <a:cubicBezTo>
                  <a:pt x="2883" y="2179"/>
                  <a:pt x="4411" y="1665"/>
                  <a:pt x="5640" y="700"/>
                </a:cubicBezTo>
                <a:cubicBezTo>
                  <a:pt x="5889" y="451"/>
                  <a:pt x="5668" y="1"/>
                  <a:pt x="535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75" name="Google Shape;775;p31"/>
          <p:cNvGrpSpPr/>
          <p:nvPr/>
        </p:nvGrpSpPr>
        <p:grpSpPr>
          <a:xfrm>
            <a:off x="8582096" y="2232556"/>
            <a:ext cx="309421" cy="440958"/>
            <a:chOff x="7993363" y="4074559"/>
            <a:chExt cx="210593" cy="368040"/>
          </a:xfrm>
        </p:grpSpPr>
        <p:sp>
          <p:nvSpPr>
            <p:cNvPr id="776" name="Google Shape;776;p31"/>
            <p:cNvSpPr/>
            <p:nvPr/>
          </p:nvSpPr>
          <p:spPr>
            <a:xfrm>
              <a:off x="8049813" y="4279959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1"/>
            <p:cNvSpPr/>
            <p:nvPr/>
          </p:nvSpPr>
          <p:spPr>
            <a:xfrm>
              <a:off x="7993363" y="4074559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8" name="Google Shape;778;p31"/>
          <p:cNvGrpSpPr/>
          <p:nvPr/>
        </p:nvGrpSpPr>
        <p:grpSpPr>
          <a:xfrm rot="-1399531">
            <a:off x="7072628" y="679452"/>
            <a:ext cx="698364" cy="695510"/>
            <a:chOff x="1601438" y="3451729"/>
            <a:chExt cx="837006" cy="695510"/>
          </a:xfrm>
        </p:grpSpPr>
        <p:grpSp>
          <p:nvGrpSpPr>
            <p:cNvPr id="779" name="Google Shape;779;p31"/>
            <p:cNvGrpSpPr/>
            <p:nvPr/>
          </p:nvGrpSpPr>
          <p:grpSpPr>
            <a:xfrm rot="-7790842">
              <a:off x="1722427" y="3533729"/>
              <a:ext cx="462320" cy="531509"/>
              <a:chOff x="3858100" y="1435075"/>
              <a:chExt cx="487775" cy="481875"/>
            </a:xfrm>
          </p:grpSpPr>
          <p:sp>
            <p:nvSpPr>
              <p:cNvPr id="780" name="Google Shape;780;p31"/>
              <p:cNvSpPr/>
              <p:nvPr/>
            </p:nvSpPr>
            <p:spPr>
              <a:xfrm>
                <a:off x="3858100" y="1868750"/>
                <a:ext cx="55575" cy="48200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1928" extrusionOk="0">
                    <a:moveTo>
                      <a:pt x="1600" y="0"/>
                    </a:moveTo>
                    <a:cubicBezTo>
                      <a:pt x="1460" y="0"/>
                      <a:pt x="1319" y="53"/>
                      <a:pt x="1211" y="158"/>
                    </a:cubicBezTo>
                    <a:lnTo>
                      <a:pt x="413" y="959"/>
                    </a:lnTo>
                    <a:cubicBezTo>
                      <a:pt x="0" y="1369"/>
                      <a:pt x="388" y="1927"/>
                      <a:pt x="825" y="1927"/>
                    </a:cubicBezTo>
                    <a:cubicBezTo>
                      <a:pt x="956" y="1927"/>
                      <a:pt x="1091" y="1877"/>
                      <a:pt x="1211" y="1757"/>
                    </a:cubicBezTo>
                    <a:lnTo>
                      <a:pt x="2009" y="959"/>
                    </a:lnTo>
                    <a:cubicBezTo>
                      <a:pt x="2222" y="736"/>
                      <a:pt x="2219" y="384"/>
                      <a:pt x="2000" y="167"/>
                    </a:cubicBezTo>
                    <a:cubicBezTo>
                      <a:pt x="1890" y="56"/>
                      <a:pt x="1745" y="0"/>
                      <a:pt x="16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31"/>
              <p:cNvSpPr/>
              <p:nvPr/>
            </p:nvSpPr>
            <p:spPr>
              <a:xfrm>
                <a:off x="3917950" y="1808500"/>
                <a:ext cx="60350" cy="48525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1941" extrusionOk="0">
                    <a:moveTo>
                      <a:pt x="1601" y="1"/>
                    </a:moveTo>
                    <a:cubicBezTo>
                      <a:pt x="1470" y="1"/>
                      <a:pt x="1333" y="52"/>
                      <a:pt x="1211" y="174"/>
                    </a:cubicBezTo>
                    <a:lnTo>
                      <a:pt x="413" y="972"/>
                    </a:lnTo>
                    <a:cubicBezTo>
                      <a:pt x="1" y="1384"/>
                      <a:pt x="388" y="1941"/>
                      <a:pt x="824" y="1941"/>
                    </a:cubicBezTo>
                    <a:cubicBezTo>
                      <a:pt x="955" y="1941"/>
                      <a:pt x="1091" y="1890"/>
                      <a:pt x="1211" y="1770"/>
                    </a:cubicBezTo>
                    <a:lnTo>
                      <a:pt x="2009" y="972"/>
                    </a:lnTo>
                    <a:cubicBezTo>
                      <a:pt x="2414" y="569"/>
                      <a:pt x="2037" y="1"/>
                      <a:pt x="16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31"/>
              <p:cNvSpPr/>
              <p:nvPr/>
            </p:nvSpPr>
            <p:spPr>
              <a:xfrm>
                <a:off x="3876450" y="1435075"/>
                <a:ext cx="450375" cy="251250"/>
              </a:xfrm>
              <a:custGeom>
                <a:avLst/>
                <a:gdLst/>
                <a:ahLst/>
                <a:cxnLst/>
                <a:rect l="l" t="t" r="r" b="b"/>
                <a:pathLst>
                  <a:path w="18015" h="10050" extrusionOk="0">
                    <a:moveTo>
                      <a:pt x="18014" y="1"/>
                    </a:moveTo>
                    <a:lnTo>
                      <a:pt x="561" y="4762"/>
                    </a:lnTo>
                    <a:cubicBezTo>
                      <a:pt x="121" y="4882"/>
                      <a:pt x="1" y="5448"/>
                      <a:pt x="350" y="5740"/>
                    </a:cubicBezTo>
                    <a:lnTo>
                      <a:pt x="5584" y="10049"/>
                    </a:lnTo>
                    <a:lnTo>
                      <a:pt x="18014" y="1"/>
                    </a:lnTo>
                    <a:close/>
                  </a:path>
                </a:pathLst>
              </a:custGeom>
              <a:solidFill>
                <a:srgbClr val="005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31"/>
              <p:cNvSpPr/>
              <p:nvPr/>
            </p:nvSpPr>
            <p:spPr>
              <a:xfrm>
                <a:off x="4094925" y="1456025"/>
                <a:ext cx="250950" cy="445250"/>
              </a:xfrm>
              <a:custGeom>
                <a:avLst/>
                <a:gdLst/>
                <a:ahLst/>
                <a:cxnLst/>
                <a:rect l="l" t="t" r="r" b="b"/>
                <a:pathLst>
                  <a:path w="10038" h="17810" extrusionOk="0">
                    <a:moveTo>
                      <a:pt x="10037" y="0"/>
                    </a:moveTo>
                    <a:cubicBezTo>
                      <a:pt x="9890" y="120"/>
                      <a:pt x="118" y="12226"/>
                      <a:pt x="1" y="12370"/>
                    </a:cubicBezTo>
                    <a:lnTo>
                      <a:pt x="4313" y="17604"/>
                    </a:lnTo>
                    <a:cubicBezTo>
                      <a:pt x="4428" y="17744"/>
                      <a:pt x="4587" y="17809"/>
                      <a:pt x="4745" y="17809"/>
                    </a:cubicBezTo>
                    <a:cubicBezTo>
                      <a:pt x="4985" y="17809"/>
                      <a:pt x="5222" y="17659"/>
                      <a:pt x="5294" y="17390"/>
                    </a:cubicBezTo>
                    <a:lnTo>
                      <a:pt x="10037" y="0"/>
                    </a:lnTo>
                    <a:close/>
                  </a:path>
                </a:pathLst>
              </a:custGeom>
              <a:solidFill>
                <a:srgbClr val="005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31"/>
              <p:cNvSpPr/>
              <p:nvPr/>
            </p:nvSpPr>
            <p:spPr>
              <a:xfrm>
                <a:off x="3993575" y="1542825"/>
                <a:ext cx="245025" cy="242525"/>
              </a:xfrm>
              <a:custGeom>
                <a:avLst/>
                <a:gdLst/>
                <a:ahLst/>
                <a:cxnLst/>
                <a:rect l="l" t="t" r="r" b="b"/>
                <a:pathLst>
                  <a:path w="9801" h="9701" extrusionOk="0">
                    <a:moveTo>
                      <a:pt x="9800" y="0"/>
                    </a:moveTo>
                    <a:lnTo>
                      <a:pt x="646" y="7399"/>
                    </a:lnTo>
                    <a:lnTo>
                      <a:pt x="125" y="8955"/>
                    </a:lnTo>
                    <a:cubicBezTo>
                      <a:pt x="1" y="9338"/>
                      <a:pt x="298" y="9700"/>
                      <a:pt x="659" y="9700"/>
                    </a:cubicBezTo>
                    <a:cubicBezTo>
                      <a:pt x="719" y="9700"/>
                      <a:pt x="780" y="9690"/>
                      <a:pt x="842" y="9669"/>
                    </a:cubicBezTo>
                    <a:lnTo>
                      <a:pt x="2398" y="9151"/>
                    </a:lnTo>
                    <a:lnTo>
                      <a:pt x="9800" y="0"/>
                    </a:lnTo>
                    <a:close/>
                  </a:path>
                </a:pathLst>
              </a:custGeom>
              <a:solidFill>
                <a:srgbClr val="0051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435D74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85" name="Google Shape;785;p31"/>
            <p:cNvSpPr/>
            <p:nvPr/>
          </p:nvSpPr>
          <p:spPr>
            <a:xfrm rot="-7176315">
              <a:off x="2375983" y="3809481"/>
              <a:ext cx="52675" cy="53165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93" name="Google Shape;793;p31" descr="oyuncak, oyuncak bebek, saat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586" y="2333239"/>
            <a:ext cx="1298221" cy="219751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31"/>
          <p:cNvSpPr/>
          <p:nvPr/>
        </p:nvSpPr>
        <p:spPr>
          <a:xfrm rot="-2102817">
            <a:off x="821897" y="1316775"/>
            <a:ext cx="675084" cy="506364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" name="Google Shape;658;p29">
            <a:extLst>
              <a:ext uri="{FF2B5EF4-FFF2-40B4-BE49-F238E27FC236}">
                <a16:creationId xmlns:a16="http://schemas.microsoft.com/office/drawing/2014/main" id="{EB05BB9D-49B9-4E76-9EB6-6E4915EA585B}"/>
              </a:ext>
            </a:extLst>
          </p:cNvPr>
          <p:cNvGrpSpPr/>
          <p:nvPr/>
        </p:nvGrpSpPr>
        <p:grpSpPr>
          <a:xfrm>
            <a:off x="2087336" y="1234747"/>
            <a:ext cx="1778529" cy="1946610"/>
            <a:chOff x="4875791" y="946666"/>
            <a:chExt cx="1263475" cy="1443671"/>
          </a:xfrm>
        </p:grpSpPr>
        <p:sp>
          <p:nvSpPr>
            <p:cNvPr id="40" name="Google Shape;659;p29">
              <a:extLst>
                <a:ext uri="{FF2B5EF4-FFF2-40B4-BE49-F238E27FC236}">
                  <a16:creationId xmlns:a16="http://schemas.microsoft.com/office/drawing/2014/main" id="{91180C41-3EDB-446E-8B2F-271A04504569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660;p29">
              <a:extLst>
                <a:ext uri="{FF2B5EF4-FFF2-40B4-BE49-F238E27FC236}">
                  <a16:creationId xmlns:a16="http://schemas.microsoft.com/office/drawing/2014/main" id="{4BF716A2-02FB-47F9-95EF-D41E1CFDDFB3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661;p29">
              <a:extLst>
                <a:ext uri="{FF2B5EF4-FFF2-40B4-BE49-F238E27FC236}">
                  <a16:creationId xmlns:a16="http://schemas.microsoft.com/office/drawing/2014/main" id="{804DD634-F071-4D8F-8475-C8FA009BD5F7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662;p29">
              <a:extLst>
                <a:ext uri="{FF2B5EF4-FFF2-40B4-BE49-F238E27FC236}">
                  <a16:creationId xmlns:a16="http://schemas.microsoft.com/office/drawing/2014/main" id="{1B92E441-F3FD-45AD-9EC5-B6E6D3933B4E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663;p29">
              <a:extLst>
                <a:ext uri="{FF2B5EF4-FFF2-40B4-BE49-F238E27FC236}">
                  <a16:creationId xmlns:a16="http://schemas.microsoft.com/office/drawing/2014/main" id="{4F27A270-102C-4C0E-B8B2-FE8F0DC2F521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664;p29">
              <a:extLst>
                <a:ext uri="{FF2B5EF4-FFF2-40B4-BE49-F238E27FC236}">
                  <a16:creationId xmlns:a16="http://schemas.microsoft.com/office/drawing/2014/main" id="{7A39CAFD-444F-471B-99DF-91062DFF4485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665;p29">
              <a:extLst>
                <a:ext uri="{FF2B5EF4-FFF2-40B4-BE49-F238E27FC236}">
                  <a16:creationId xmlns:a16="http://schemas.microsoft.com/office/drawing/2014/main" id="{C8B457E9-6C62-457E-B160-C57CE390B5A1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666;p29">
              <a:extLst>
                <a:ext uri="{FF2B5EF4-FFF2-40B4-BE49-F238E27FC236}">
                  <a16:creationId xmlns:a16="http://schemas.microsoft.com/office/drawing/2014/main" id="{F3095F23-C9D3-4375-8BD0-CFB6DAD534E4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667;p29">
              <a:extLst>
                <a:ext uri="{FF2B5EF4-FFF2-40B4-BE49-F238E27FC236}">
                  <a16:creationId xmlns:a16="http://schemas.microsoft.com/office/drawing/2014/main" id="{C845236E-6D4A-4369-B615-A14E7B64CD7A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668;p29">
              <a:extLst>
                <a:ext uri="{FF2B5EF4-FFF2-40B4-BE49-F238E27FC236}">
                  <a16:creationId xmlns:a16="http://schemas.microsoft.com/office/drawing/2014/main" id="{63DD155D-E1C7-4D7D-B957-90FD48CCAB02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669;p29">
              <a:extLst>
                <a:ext uri="{FF2B5EF4-FFF2-40B4-BE49-F238E27FC236}">
                  <a16:creationId xmlns:a16="http://schemas.microsoft.com/office/drawing/2014/main" id="{01FAA287-3F83-468E-92F6-B600117454D4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" name="Google Shape;658;p29">
            <a:extLst>
              <a:ext uri="{FF2B5EF4-FFF2-40B4-BE49-F238E27FC236}">
                <a16:creationId xmlns:a16="http://schemas.microsoft.com/office/drawing/2014/main" id="{5CF820D1-B8B1-4F16-897B-45928842BB7B}"/>
              </a:ext>
            </a:extLst>
          </p:cNvPr>
          <p:cNvGrpSpPr/>
          <p:nvPr/>
        </p:nvGrpSpPr>
        <p:grpSpPr>
          <a:xfrm>
            <a:off x="4874494" y="1172530"/>
            <a:ext cx="1951700" cy="2051813"/>
            <a:chOff x="4875791" y="946666"/>
            <a:chExt cx="1263475" cy="1443671"/>
          </a:xfrm>
        </p:grpSpPr>
        <p:sp>
          <p:nvSpPr>
            <p:cNvPr id="52" name="Google Shape;659;p29">
              <a:extLst>
                <a:ext uri="{FF2B5EF4-FFF2-40B4-BE49-F238E27FC236}">
                  <a16:creationId xmlns:a16="http://schemas.microsoft.com/office/drawing/2014/main" id="{55794C5F-CF57-4539-B401-88ED457EF2CB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660;p29">
              <a:extLst>
                <a:ext uri="{FF2B5EF4-FFF2-40B4-BE49-F238E27FC236}">
                  <a16:creationId xmlns:a16="http://schemas.microsoft.com/office/drawing/2014/main" id="{19FDD55F-5541-42C4-AC79-C4036A6A5E45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661;p29">
              <a:extLst>
                <a:ext uri="{FF2B5EF4-FFF2-40B4-BE49-F238E27FC236}">
                  <a16:creationId xmlns:a16="http://schemas.microsoft.com/office/drawing/2014/main" id="{F754194A-1803-4CF4-9AF0-0AB397BD9E4B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662;p29">
              <a:extLst>
                <a:ext uri="{FF2B5EF4-FFF2-40B4-BE49-F238E27FC236}">
                  <a16:creationId xmlns:a16="http://schemas.microsoft.com/office/drawing/2014/main" id="{92E9B6DD-9266-4CCA-9E29-A9A64E44531C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663;p29">
              <a:extLst>
                <a:ext uri="{FF2B5EF4-FFF2-40B4-BE49-F238E27FC236}">
                  <a16:creationId xmlns:a16="http://schemas.microsoft.com/office/drawing/2014/main" id="{4EC5E72D-BD72-46D3-9586-4E5EC740C5CA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664;p29">
              <a:extLst>
                <a:ext uri="{FF2B5EF4-FFF2-40B4-BE49-F238E27FC236}">
                  <a16:creationId xmlns:a16="http://schemas.microsoft.com/office/drawing/2014/main" id="{D1060E21-AD30-4A8B-971A-4CEDF392848C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665;p29">
              <a:extLst>
                <a:ext uri="{FF2B5EF4-FFF2-40B4-BE49-F238E27FC236}">
                  <a16:creationId xmlns:a16="http://schemas.microsoft.com/office/drawing/2014/main" id="{D57517AB-AB05-4060-A03C-FE504C24FFEF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666;p29">
              <a:extLst>
                <a:ext uri="{FF2B5EF4-FFF2-40B4-BE49-F238E27FC236}">
                  <a16:creationId xmlns:a16="http://schemas.microsoft.com/office/drawing/2014/main" id="{DD297816-7785-4F8B-B784-F5B8EB65B456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67;p29">
              <a:extLst>
                <a:ext uri="{FF2B5EF4-FFF2-40B4-BE49-F238E27FC236}">
                  <a16:creationId xmlns:a16="http://schemas.microsoft.com/office/drawing/2014/main" id="{337D3408-67D8-433B-B60D-E20D57B3DE5A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68;p29">
              <a:extLst>
                <a:ext uri="{FF2B5EF4-FFF2-40B4-BE49-F238E27FC236}">
                  <a16:creationId xmlns:a16="http://schemas.microsoft.com/office/drawing/2014/main" id="{1E7F56BD-C2E2-4F6D-BFA5-A2FA8FA8D50F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69;p29">
              <a:extLst>
                <a:ext uri="{FF2B5EF4-FFF2-40B4-BE49-F238E27FC236}">
                  <a16:creationId xmlns:a16="http://schemas.microsoft.com/office/drawing/2014/main" id="{2B9FC64C-9CB4-4C78-A97D-B4CCEF168624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" name="Google Shape;658;p29">
            <a:extLst>
              <a:ext uri="{FF2B5EF4-FFF2-40B4-BE49-F238E27FC236}">
                <a16:creationId xmlns:a16="http://schemas.microsoft.com/office/drawing/2014/main" id="{5823BF44-7FC9-4D3E-A1C8-B827ED7C4555}"/>
              </a:ext>
            </a:extLst>
          </p:cNvPr>
          <p:cNvGrpSpPr/>
          <p:nvPr/>
        </p:nvGrpSpPr>
        <p:grpSpPr>
          <a:xfrm>
            <a:off x="180419" y="2964914"/>
            <a:ext cx="1951700" cy="2051813"/>
            <a:chOff x="4875791" y="946666"/>
            <a:chExt cx="1263475" cy="1443671"/>
          </a:xfrm>
        </p:grpSpPr>
        <p:sp>
          <p:nvSpPr>
            <p:cNvPr id="64" name="Google Shape;659;p29">
              <a:extLst>
                <a:ext uri="{FF2B5EF4-FFF2-40B4-BE49-F238E27FC236}">
                  <a16:creationId xmlns:a16="http://schemas.microsoft.com/office/drawing/2014/main" id="{44110EE3-CE26-449B-83F1-43A1A37B3B52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60;p29">
              <a:extLst>
                <a:ext uri="{FF2B5EF4-FFF2-40B4-BE49-F238E27FC236}">
                  <a16:creationId xmlns:a16="http://schemas.microsoft.com/office/drawing/2014/main" id="{E8CBECAA-3711-4772-A06E-30896E279E29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1;p29">
              <a:extLst>
                <a:ext uri="{FF2B5EF4-FFF2-40B4-BE49-F238E27FC236}">
                  <a16:creationId xmlns:a16="http://schemas.microsoft.com/office/drawing/2014/main" id="{1FAD84FE-D9F9-4E16-8F1E-7911978CCF70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62;p29">
              <a:extLst>
                <a:ext uri="{FF2B5EF4-FFF2-40B4-BE49-F238E27FC236}">
                  <a16:creationId xmlns:a16="http://schemas.microsoft.com/office/drawing/2014/main" id="{983AADD7-7BF2-4F51-AD7B-7B5451C69021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63;p29">
              <a:extLst>
                <a:ext uri="{FF2B5EF4-FFF2-40B4-BE49-F238E27FC236}">
                  <a16:creationId xmlns:a16="http://schemas.microsoft.com/office/drawing/2014/main" id="{0B3800B2-204D-4BCE-9778-F04D0C6687EC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64;p29">
              <a:extLst>
                <a:ext uri="{FF2B5EF4-FFF2-40B4-BE49-F238E27FC236}">
                  <a16:creationId xmlns:a16="http://schemas.microsoft.com/office/drawing/2014/main" id="{EBC42AA2-A3D3-4D60-A373-AD87D5D62973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65;p29">
              <a:extLst>
                <a:ext uri="{FF2B5EF4-FFF2-40B4-BE49-F238E27FC236}">
                  <a16:creationId xmlns:a16="http://schemas.microsoft.com/office/drawing/2014/main" id="{42786B26-DCD4-4972-BEB3-6B63FEB2195F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66;p29">
              <a:extLst>
                <a:ext uri="{FF2B5EF4-FFF2-40B4-BE49-F238E27FC236}">
                  <a16:creationId xmlns:a16="http://schemas.microsoft.com/office/drawing/2014/main" id="{56AF1FBE-0842-494C-868D-F1EF54553F9A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667;p29">
              <a:extLst>
                <a:ext uri="{FF2B5EF4-FFF2-40B4-BE49-F238E27FC236}">
                  <a16:creationId xmlns:a16="http://schemas.microsoft.com/office/drawing/2014/main" id="{992E618E-C1B1-4601-8249-029E6C86217D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668;p29">
              <a:extLst>
                <a:ext uri="{FF2B5EF4-FFF2-40B4-BE49-F238E27FC236}">
                  <a16:creationId xmlns:a16="http://schemas.microsoft.com/office/drawing/2014/main" id="{D0CAEA4F-82C8-42A1-B54C-B2A2939E54B2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669;p29">
              <a:extLst>
                <a:ext uri="{FF2B5EF4-FFF2-40B4-BE49-F238E27FC236}">
                  <a16:creationId xmlns:a16="http://schemas.microsoft.com/office/drawing/2014/main" id="{AFC14BCD-CF85-4D65-93C6-02D0C569D5AD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" name="Google Shape;658;p29">
            <a:extLst>
              <a:ext uri="{FF2B5EF4-FFF2-40B4-BE49-F238E27FC236}">
                <a16:creationId xmlns:a16="http://schemas.microsoft.com/office/drawing/2014/main" id="{E4F9530F-31D2-4314-A3CD-BAA612ABB590}"/>
              </a:ext>
            </a:extLst>
          </p:cNvPr>
          <p:cNvGrpSpPr/>
          <p:nvPr/>
        </p:nvGrpSpPr>
        <p:grpSpPr>
          <a:xfrm>
            <a:off x="3582982" y="3033864"/>
            <a:ext cx="1951700" cy="2051813"/>
            <a:chOff x="4875791" y="946666"/>
            <a:chExt cx="1263475" cy="1443671"/>
          </a:xfrm>
        </p:grpSpPr>
        <p:sp>
          <p:nvSpPr>
            <p:cNvPr id="76" name="Google Shape;659;p29">
              <a:extLst>
                <a:ext uri="{FF2B5EF4-FFF2-40B4-BE49-F238E27FC236}">
                  <a16:creationId xmlns:a16="http://schemas.microsoft.com/office/drawing/2014/main" id="{B7CDEF51-0622-4FED-A15C-6168034B9A00}"/>
                </a:ext>
              </a:extLst>
            </p:cNvPr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660;p29">
              <a:extLst>
                <a:ext uri="{FF2B5EF4-FFF2-40B4-BE49-F238E27FC236}">
                  <a16:creationId xmlns:a16="http://schemas.microsoft.com/office/drawing/2014/main" id="{046C7EE3-0298-4249-B407-4FE26EA5F51A}"/>
                </a:ext>
              </a:extLst>
            </p:cNvPr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661;p29">
              <a:extLst>
                <a:ext uri="{FF2B5EF4-FFF2-40B4-BE49-F238E27FC236}">
                  <a16:creationId xmlns:a16="http://schemas.microsoft.com/office/drawing/2014/main" id="{EAE4812C-F8E3-44E4-860A-908DECD79633}"/>
                </a:ext>
              </a:extLst>
            </p:cNvPr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662;p29">
              <a:extLst>
                <a:ext uri="{FF2B5EF4-FFF2-40B4-BE49-F238E27FC236}">
                  <a16:creationId xmlns:a16="http://schemas.microsoft.com/office/drawing/2014/main" id="{BF6494F2-2D75-4347-910A-D841F3B4BA91}"/>
                </a:ext>
              </a:extLst>
            </p:cNvPr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663;p29">
              <a:extLst>
                <a:ext uri="{FF2B5EF4-FFF2-40B4-BE49-F238E27FC236}">
                  <a16:creationId xmlns:a16="http://schemas.microsoft.com/office/drawing/2014/main" id="{0BF438B6-E615-4CB4-AEEB-95346E3AA5F2}"/>
                </a:ext>
              </a:extLst>
            </p:cNvPr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664;p29">
              <a:extLst>
                <a:ext uri="{FF2B5EF4-FFF2-40B4-BE49-F238E27FC236}">
                  <a16:creationId xmlns:a16="http://schemas.microsoft.com/office/drawing/2014/main" id="{54906757-1227-48A8-934E-9891F8EA07A9}"/>
                </a:ext>
              </a:extLst>
            </p:cNvPr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665;p29">
              <a:extLst>
                <a:ext uri="{FF2B5EF4-FFF2-40B4-BE49-F238E27FC236}">
                  <a16:creationId xmlns:a16="http://schemas.microsoft.com/office/drawing/2014/main" id="{6C38FF07-7ADF-4474-9815-59196E7ECC2B}"/>
                </a:ext>
              </a:extLst>
            </p:cNvPr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666;p29">
              <a:extLst>
                <a:ext uri="{FF2B5EF4-FFF2-40B4-BE49-F238E27FC236}">
                  <a16:creationId xmlns:a16="http://schemas.microsoft.com/office/drawing/2014/main" id="{855471F3-AA07-4253-8022-9ED0F5211BE0}"/>
                </a:ext>
              </a:extLst>
            </p:cNvPr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667;p29">
              <a:extLst>
                <a:ext uri="{FF2B5EF4-FFF2-40B4-BE49-F238E27FC236}">
                  <a16:creationId xmlns:a16="http://schemas.microsoft.com/office/drawing/2014/main" id="{554CEC93-1D3C-428F-A4CE-8EC6F1AA7C3E}"/>
                </a:ext>
              </a:extLst>
            </p:cNvPr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668;p29">
              <a:extLst>
                <a:ext uri="{FF2B5EF4-FFF2-40B4-BE49-F238E27FC236}">
                  <a16:creationId xmlns:a16="http://schemas.microsoft.com/office/drawing/2014/main" id="{37B05059-F132-44BE-B3A1-9441D5A8AD3A}"/>
                </a:ext>
              </a:extLst>
            </p:cNvPr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669;p29">
              <a:extLst>
                <a:ext uri="{FF2B5EF4-FFF2-40B4-BE49-F238E27FC236}">
                  <a16:creationId xmlns:a16="http://schemas.microsoft.com/office/drawing/2014/main" id="{DDCB360B-A5B8-4FB7-9D73-F08722721DCD}"/>
                </a:ext>
              </a:extLst>
            </p:cNvPr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Dikdörtgen 1">
            <a:extLst>
              <a:ext uri="{FF2B5EF4-FFF2-40B4-BE49-F238E27FC236}">
                <a16:creationId xmlns:a16="http://schemas.microsoft.com/office/drawing/2014/main" id="{62EC7403-F4C1-40AD-9794-B7E1273BF48D}"/>
              </a:ext>
            </a:extLst>
          </p:cNvPr>
          <p:cNvSpPr/>
          <p:nvPr/>
        </p:nvSpPr>
        <p:spPr>
          <a:xfrm>
            <a:off x="2043808" y="1622645"/>
            <a:ext cx="19322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Arial Black" panose="020B0A04020102020204" pitchFamily="34" charset="0"/>
              </a:rPr>
              <a:t>HEDEF:</a:t>
            </a:r>
          </a:p>
          <a:p>
            <a:endParaRPr lang="tr-TR" dirty="0">
              <a:latin typeface="Arial Black" panose="020B0A04020102020204" pitchFamily="34" charset="0"/>
            </a:endParaRPr>
          </a:p>
          <a:p>
            <a:r>
              <a:rPr lang="tr-TR" dirty="0">
                <a:latin typeface="Arial Black" panose="020B0A04020102020204" pitchFamily="34" charset="0"/>
              </a:rPr>
              <a:t>Öncelikle kendimize bir</a:t>
            </a:r>
          </a:p>
          <a:p>
            <a:r>
              <a:rPr lang="tr-TR" dirty="0">
                <a:latin typeface="Arial Black" panose="020B0A04020102020204" pitchFamily="34" charset="0"/>
              </a:rPr>
              <a:t>hedef belirlemeliyiz.</a:t>
            </a: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8332B695-42D9-4468-B5EF-C84E0C7254A7}"/>
              </a:ext>
            </a:extLst>
          </p:cNvPr>
          <p:cNvSpPr/>
          <p:nvPr/>
        </p:nvSpPr>
        <p:spPr>
          <a:xfrm>
            <a:off x="4904240" y="1471381"/>
            <a:ext cx="181729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Arial Black" panose="020B0A04020102020204" pitchFamily="34" charset="0"/>
              </a:rPr>
              <a:t>PLAN:</a:t>
            </a:r>
          </a:p>
          <a:p>
            <a:endParaRPr lang="tr-TR" sz="1200" dirty="0">
              <a:latin typeface="Arial Black" panose="020B0A04020102020204" pitchFamily="34" charset="0"/>
            </a:endParaRPr>
          </a:p>
          <a:p>
            <a:r>
              <a:rPr lang="tr-TR" sz="1200" dirty="0">
                <a:latin typeface="Arial Black" panose="020B0A04020102020204" pitchFamily="34" charset="0"/>
              </a:rPr>
              <a:t>Hedefimize ulaşmak için neler yapmamız gerektiğini tespit edip, bunları planlı şekilde uygulamalıyız.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B52CBFBA-6714-46EA-9E1F-98BF4FAE9F80}"/>
              </a:ext>
            </a:extLst>
          </p:cNvPr>
          <p:cNvSpPr/>
          <p:nvPr/>
        </p:nvSpPr>
        <p:spPr>
          <a:xfrm>
            <a:off x="3621058" y="3459124"/>
            <a:ext cx="19517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Arial Black" panose="020B0A04020102020204" pitchFamily="34" charset="0"/>
              </a:rPr>
              <a:t>DENEME:</a:t>
            </a:r>
          </a:p>
          <a:p>
            <a:endParaRPr lang="tr-TR" dirty="0"/>
          </a:p>
          <a:p>
            <a:r>
              <a:rPr lang="tr-TR" sz="1200" dirty="0">
                <a:latin typeface="Arial Black" panose="020B0A04020102020204" pitchFamily="34" charset="0"/>
              </a:rPr>
              <a:t>Belli aralıklarla çalışmalarımızı</a:t>
            </a:r>
          </a:p>
          <a:p>
            <a:r>
              <a:rPr lang="tr-TR" sz="1200" dirty="0">
                <a:latin typeface="Arial Black" panose="020B0A04020102020204" pitchFamily="34" charset="0"/>
              </a:rPr>
              <a:t>denemeli, eksiklerimizi tespit</a:t>
            </a:r>
          </a:p>
          <a:p>
            <a:r>
              <a:rPr lang="tr-TR" sz="1200" dirty="0">
                <a:latin typeface="Arial Black" panose="020B0A04020102020204" pitchFamily="34" charset="0"/>
              </a:rPr>
              <a:t>etmeli ve tamamlamalıyız.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043D11D-F2A6-41E5-81E2-C3995066EB25}"/>
              </a:ext>
            </a:extLst>
          </p:cNvPr>
          <p:cNvSpPr/>
          <p:nvPr/>
        </p:nvSpPr>
        <p:spPr>
          <a:xfrm>
            <a:off x="200429" y="3402096"/>
            <a:ext cx="169611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7030A0"/>
                </a:solidFill>
                <a:latin typeface="Arial Black" panose="020B0A04020102020204" pitchFamily="34" charset="0"/>
              </a:rPr>
              <a:t>ODAKLAN:</a:t>
            </a:r>
          </a:p>
          <a:p>
            <a:endParaRPr lang="tr-TR" dirty="0">
              <a:latin typeface="Arial Black" panose="020B0A04020102020204" pitchFamily="34" charset="0"/>
            </a:endParaRPr>
          </a:p>
          <a:p>
            <a:r>
              <a:rPr lang="tr-TR" sz="1200" dirty="0">
                <a:latin typeface="Arial Black" panose="020B0A04020102020204" pitchFamily="34" charset="0"/>
              </a:rPr>
              <a:t>Odaklanmamızı zorlaştıracak</a:t>
            </a:r>
          </a:p>
          <a:p>
            <a:r>
              <a:rPr lang="tr-TR" sz="1200" dirty="0">
                <a:latin typeface="Arial Black" panose="020B0A04020102020204" pitchFamily="34" charset="0"/>
              </a:rPr>
              <a:t>telefon, oyun, dizi vb. şeylerle</a:t>
            </a:r>
          </a:p>
          <a:p>
            <a:r>
              <a:rPr lang="tr-TR" sz="1200" dirty="0">
                <a:latin typeface="Arial Black" panose="020B0A04020102020204" pitchFamily="34" charset="0"/>
              </a:rPr>
              <a:t>aramıza mesafe koymalıyız.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"/>
          <p:cNvSpPr/>
          <p:nvPr/>
        </p:nvSpPr>
        <p:spPr>
          <a:xfrm>
            <a:off x="609607" y="1420700"/>
            <a:ext cx="3919714" cy="279991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8"/>
          <p:cNvSpPr txBox="1">
            <a:spLocks noGrp="1"/>
          </p:cNvSpPr>
          <p:nvPr>
            <p:ph type="ctrTitle"/>
          </p:nvPr>
        </p:nvSpPr>
        <p:spPr>
          <a:xfrm>
            <a:off x="407850" y="341511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YEREL YERLEŞTİRME </a:t>
            </a:r>
            <a:b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(İKAMET ADRESİ)</a:t>
            </a:r>
            <a:endParaRPr sz="24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22" name="Google Shape;622;p28"/>
          <p:cNvSpPr txBox="1">
            <a:spLocks noGrp="1"/>
          </p:cNvSpPr>
          <p:nvPr>
            <p:ph type="ctrTitle" idx="3"/>
          </p:nvPr>
        </p:nvSpPr>
        <p:spPr>
          <a:xfrm>
            <a:off x="1164083" y="1974601"/>
            <a:ext cx="3450598" cy="1599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tr-TR" sz="1400" dirty="0">
                <a:solidFill>
                  <a:schemeClr val="dk1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8.Sınıf not ortalamamızı yükseltmek için derslerimizi düzenli takip etmeli, ödev/projelerimizi özenerek yapmalı ve ders notlarımızı olabildiğince yüksek</a:t>
            </a:r>
            <a:br>
              <a:rPr lang="tr-TR" sz="1400" dirty="0">
                <a:solidFill>
                  <a:schemeClr val="dk1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</a:br>
            <a:r>
              <a:rPr lang="tr-TR" sz="1400" dirty="0">
                <a:solidFill>
                  <a:schemeClr val="dk1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tutmalıyız.</a:t>
            </a:r>
            <a:endParaRPr sz="1400" dirty="0">
              <a:solidFill>
                <a:schemeClr val="dk1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623" name="Google Shape;623;p28"/>
          <p:cNvSpPr txBox="1">
            <a:spLocks noGrp="1"/>
          </p:cNvSpPr>
          <p:nvPr>
            <p:ph type="subTitle" idx="4"/>
          </p:nvPr>
        </p:nvSpPr>
        <p:spPr>
          <a:xfrm>
            <a:off x="5223834" y="2220786"/>
            <a:ext cx="2555100" cy="15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  <p:grpSp>
        <p:nvGrpSpPr>
          <p:cNvPr id="624" name="Google Shape;624;p28"/>
          <p:cNvGrpSpPr/>
          <p:nvPr/>
        </p:nvGrpSpPr>
        <p:grpSpPr>
          <a:xfrm rot="632919">
            <a:off x="8217726" y="439820"/>
            <a:ext cx="641652" cy="668105"/>
            <a:chOff x="2079900" y="3077638"/>
            <a:chExt cx="367775" cy="382800"/>
          </a:xfrm>
        </p:grpSpPr>
        <p:sp>
          <p:nvSpPr>
            <p:cNvPr id="625" name="Google Shape;625;p2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9" name="Google Shape;629;p28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630" name="Google Shape;630;p28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8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8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8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5" name="Google Shape;635;p28"/>
          <p:cNvGrpSpPr/>
          <p:nvPr/>
        </p:nvGrpSpPr>
        <p:grpSpPr>
          <a:xfrm rot="350284" flipH="1">
            <a:off x="1009855" y="1209910"/>
            <a:ext cx="582103" cy="695032"/>
            <a:chOff x="2279175" y="2462338"/>
            <a:chExt cx="376175" cy="449125"/>
          </a:xfrm>
        </p:grpSpPr>
        <p:sp>
          <p:nvSpPr>
            <p:cNvPr id="636" name="Google Shape;636;p28"/>
            <p:cNvSpPr/>
            <p:nvPr/>
          </p:nvSpPr>
          <p:spPr>
            <a:xfrm>
              <a:off x="2279175" y="2665988"/>
              <a:ext cx="210525" cy="245475"/>
            </a:xfrm>
            <a:custGeom>
              <a:avLst/>
              <a:gdLst/>
              <a:ahLst/>
              <a:cxnLst/>
              <a:rect l="l" t="t" r="r" b="b"/>
              <a:pathLst>
                <a:path w="8421" h="9819" extrusionOk="0">
                  <a:moveTo>
                    <a:pt x="6688" y="0"/>
                  </a:moveTo>
                  <a:cubicBezTo>
                    <a:pt x="183" y="8390"/>
                    <a:pt x="1" y="9818"/>
                    <a:pt x="1824" y="7843"/>
                  </a:cubicBezTo>
                  <a:cubicBezTo>
                    <a:pt x="3679" y="5867"/>
                    <a:pt x="8420" y="152"/>
                    <a:pt x="8420" y="1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8"/>
            <p:cNvSpPr/>
            <p:nvPr/>
          </p:nvSpPr>
          <p:spPr>
            <a:xfrm>
              <a:off x="2342250" y="2564163"/>
              <a:ext cx="243200" cy="216600"/>
            </a:xfrm>
            <a:custGeom>
              <a:avLst/>
              <a:gdLst/>
              <a:ahLst/>
              <a:cxnLst/>
              <a:rect l="l" t="t" r="r" b="b"/>
              <a:pathLst>
                <a:path w="9728" h="8664" extrusionOk="0">
                  <a:moveTo>
                    <a:pt x="1064" y="1399"/>
                  </a:moveTo>
                  <a:cubicBezTo>
                    <a:pt x="2128" y="0"/>
                    <a:pt x="4712" y="183"/>
                    <a:pt x="6809" y="1794"/>
                  </a:cubicBezTo>
                  <a:cubicBezTo>
                    <a:pt x="8907" y="3374"/>
                    <a:pt x="9727" y="5836"/>
                    <a:pt x="8663" y="7265"/>
                  </a:cubicBezTo>
                  <a:cubicBezTo>
                    <a:pt x="7599" y="8663"/>
                    <a:pt x="5016" y="8481"/>
                    <a:pt x="2949" y="6870"/>
                  </a:cubicBezTo>
                  <a:cubicBezTo>
                    <a:pt x="852" y="5229"/>
                    <a:pt x="1" y="2797"/>
                    <a:pt x="1064" y="13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8"/>
            <p:cNvSpPr/>
            <p:nvPr/>
          </p:nvSpPr>
          <p:spPr>
            <a:xfrm>
              <a:off x="2405325" y="2462338"/>
              <a:ext cx="250025" cy="260675"/>
            </a:xfrm>
            <a:custGeom>
              <a:avLst/>
              <a:gdLst/>
              <a:ahLst/>
              <a:cxnLst/>
              <a:rect l="l" t="t" r="r" b="b"/>
              <a:pathLst>
                <a:path w="10001" h="10427" extrusionOk="0">
                  <a:moveTo>
                    <a:pt x="578" y="6536"/>
                  </a:moveTo>
                  <a:cubicBezTo>
                    <a:pt x="1125" y="5776"/>
                    <a:pt x="4317" y="0"/>
                    <a:pt x="7143" y="2159"/>
                  </a:cubicBezTo>
                  <a:cubicBezTo>
                    <a:pt x="10001" y="4347"/>
                    <a:pt x="5198" y="8906"/>
                    <a:pt x="4590" y="9666"/>
                  </a:cubicBezTo>
                  <a:cubicBezTo>
                    <a:pt x="4013" y="10426"/>
                    <a:pt x="2645" y="10305"/>
                    <a:pt x="1520" y="9453"/>
                  </a:cubicBezTo>
                  <a:cubicBezTo>
                    <a:pt x="426" y="8602"/>
                    <a:pt x="0" y="7295"/>
                    <a:pt x="578" y="65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2457750" y="2473738"/>
              <a:ext cx="188475" cy="167950"/>
            </a:xfrm>
            <a:custGeom>
              <a:avLst/>
              <a:gdLst/>
              <a:ahLst/>
              <a:cxnLst/>
              <a:rect l="l" t="t" r="r" b="b"/>
              <a:pathLst>
                <a:path w="7539" h="6718" extrusionOk="0">
                  <a:moveTo>
                    <a:pt x="821" y="1095"/>
                  </a:moveTo>
                  <a:cubicBezTo>
                    <a:pt x="1672" y="0"/>
                    <a:pt x="3679" y="152"/>
                    <a:pt x="5259" y="1399"/>
                  </a:cubicBezTo>
                  <a:cubicBezTo>
                    <a:pt x="6901" y="2675"/>
                    <a:pt x="7539" y="4560"/>
                    <a:pt x="6718" y="5624"/>
                  </a:cubicBezTo>
                  <a:cubicBezTo>
                    <a:pt x="5867" y="6718"/>
                    <a:pt x="3861" y="6566"/>
                    <a:pt x="2280" y="5320"/>
                  </a:cubicBezTo>
                  <a:cubicBezTo>
                    <a:pt x="639" y="4104"/>
                    <a:pt x="1" y="2219"/>
                    <a:pt x="821" y="109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2451675" y="2614313"/>
              <a:ext cx="127700" cy="107175"/>
            </a:xfrm>
            <a:custGeom>
              <a:avLst/>
              <a:gdLst/>
              <a:ahLst/>
              <a:cxnLst/>
              <a:rect l="l" t="t" r="r" b="b"/>
              <a:pathLst>
                <a:path w="5108" h="4287" extrusionOk="0">
                  <a:moveTo>
                    <a:pt x="2827" y="92"/>
                  </a:moveTo>
                  <a:cubicBezTo>
                    <a:pt x="2371" y="882"/>
                    <a:pt x="1763" y="1612"/>
                    <a:pt x="1247" y="2219"/>
                  </a:cubicBezTo>
                  <a:cubicBezTo>
                    <a:pt x="760" y="2767"/>
                    <a:pt x="396" y="3192"/>
                    <a:pt x="244" y="3374"/>
                  </a:cubicBezTo>
                  <a:cubicBezTo>
                    <a:pt x="153" y="3466"/>
                    <a:pt x="92" y="3587"/>
                    <a:pt x="1" y="3618"/>
                  </a:cubicBezTo>
                  <a:cubicBezTo>
                    <a:pt x="92" y="3648"/>
                    <a:pt x="183" y="3739"/>
                    <a:pt x="274" y="3770"/>
                  </a:cubicBezTo>
                  <a:cubicBezTo>
                    <a:pt x="1247" y="4286"/>
                    <a:pt x="2280" y="4256"/>
                    <a:pt x="2767" y="3618"/>
                  </a:cubicBezTo>
                  <a:cubicBezTo>
                    <a:pt x="2979" y="3374"/>
                    <a:pt x="3618" y="2706"/>
                    <a:pt x="4286" y="1855"/>
                  </a:cubicBezTo>
                  <a:cubicBezTo>
                    <a:pt x="4560" y="1520"/>
                    <a:pt x="4864" y="1125"/>
                    <a:pt x="5107" y="760"/>
                  </a:cubicBezTo>
                  <a:cubicBezTo>
                    <a:pt x="4408" y="730"/>
                    <a:pt x="3618" y="457"/>
                    <a:pt x="2888" y="1"/>
                  </a:cubicBezTo>
                  <a:cubicBezTo>
                    <a:pt x="2858" y="1"/>
                    <a:pt x="2858" y="31"/>
                    <a:pt x="2827" y="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2493475" y="2495763"/>
              <a:ext cx="126150" cy="110975"/>
            </a:xfrm>
            <a:custGeom>
              <a:avLst/>
              <a:gdLst/>
              <a:ahLst/>
              <a:cxnLst/>
              <a:rect l="l" t="t" r="r" b="b"/>
              <a:pathLst>
                <a:path w="5046" h="4439" extrusionOk="0">
                  <a:moveTo>
                    <a:pt x="578" y="730"/>
                  </a:moveTo>
                  <a:cubicBezTo>
                    <a:pt x="1155" y="1"/>
                    <a:pt x="2462" y="62"/>
                    <a:pt x="3526" y="913"/>
                  </a:cubicBezTo>
                  <a:cubicBezTo>
                    <a:pt x="4651" y="1733"/>
                    <a:pt x="5046" y="3010"/>
                    <a:pt x="4499" y="3709"/>
                  </a:cubicBezTo>
                  <a:cubicBezTo>
                    <a:pt x="3921" y="4439"/>
                    <a:pt x="2584" y="4378"/>
                    <a:pt x="1520" y="3527"/>
                  </a:cubicBezTo>
                  <a:cubicBezTo>
                    <a:pt x="426" y="2706"/>
                    <a:pt x="0" y="1429"/>
                    <a:pt x="578" y="7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CD97B601-9F0A-42C0-9D8E-ABC4ECE1D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114" y="1168649"/>
            <a:ext cx="2574084" cy="3430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" name="Google Shape;646;p29" descr="oyuncak, oyuncak bebek, tutma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8809" y="912085"/>
            <a:ext cx="1480342" cy="28048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2" name="Google Shape;652;p29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653" name="Google Shape;653;p2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7" name="Google Shape;657;p29"/>
          <p:cNvSpPr txBox="1"/>
          <p:nvPr/>
        </p:nvSpPr>
        <p:spPr>
          <a:xfrm>
            <a:off x="118966" y="92024"/>
            <a:ext cx="9048135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Clr>
                <a:schemeClr val="lt1"/>
              </a:buClr>
              <a:buSzPts val="3000"/>
            </a:pP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YETENEK SINAVI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658" name="Google Shape;658;p29"/>
          <p:cNvGrpSpPr/>
          <p:nvPr/>
        </p:nvGrpSpPr>
        <p:grpSpPr>
          <a:xfrm rot="-770697">
            <a:off x="648868" y="957720"/>
            <a:ext cx="2492856" cy="3031597"/>
            <a:chOff x="4875791" y="946666"/>
            <a:chExt cx="1263475" cy="1443671"/>
          </a:xfrm>
        </p:grpSpPr>
        <p:sp>
          <p:nvSpPr>
            <p:cNvPr id="659" name="Google Shape;659;p29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0" name="Google Shape;670;p29"/>
          <p:cNvGrpSpPr/>
          <p:nvPr/>
        </p:nvGrpSpPr>
        <p:grpSpPr>
          <a:xfrm>
            <a:off x="619933" y="1576740"/>
            <a:ext cx="2541629" cy="672279"/>
            <a:chOff x="651457" y="1988372"/>
            <a:chExt cx="1902371" cy="672279"/>
          </a:xfrm>
        </p:grpSpPr>
        <p:sp>
          <p:nvSpPr>
            <p:cNvPr id="672" name="Google Shape;672;p29"/>
            <p:cNvSpPr txBox="1"/>
            <p:nvPr/>
          </p:nvSpPr>
          <p:spPr>
            <a:xfrm rot="20885870">
              <a:off x="675564" y="1988372"/>
              <a:ext cx="1878264" cy="6722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1600"/>
              </a:pPr>
              <a:r>
                <a:rPr lang="tr-TR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Nunito"/>
                  <a:sym typeface="Nunito"/>
                </a:rPr>
                <a:t>Yetenekli olduğumuzu</a:t>
              </a:r>
            </a:p>
            <a:p>
              <a:pPr lvl="0">
                <a:buSzPts val="1600"/>
              </a:pPr>
              <a:r>
                <a:rPr lang="tr-TR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Nunito"/>
                  <a:sym typeface="Nunito"/>
                </a:rPr>
                <a:t>düşündüğümüz alanla</a:t>
              </a:r>
            </a:p>
            <a:p>
              <a:pPr lvl="0">
                <a:buSzPts val="1600"/>
              </a:pPr>
              <a:r>
                <a:rPr lang="tr-TR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Nunito"/>
                  <a:sym typeface="Nunito"/>
                </a:rPr>
                <a:t>ilgili hem o dersin</a:t>
              </a:r>
            </a:p>
            <a:p>
              <a:pPr lvl="0">
                <a:buSzPts val="1600"/>
              </a:pPr>
              <a:r>
                <a:rPr lang="tr-TR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Nunito"/>
                  <a:sym typeface="Nunito"/>
                </a:rPr>
                <a:t>öğretmenine hem de psikolojik danışman/rehber</a:t>
              </a:r>
            </a:p>
            <a:p>
              <a:pPr lvl="0">
                <a:buSzPts val="1600"/>
              </a:pPr>
              <a:r>
                <a:rPr lang="tr-TR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Nunito"/>
                  <a:sym typeface="Nunito"/>
                </a:rPr>
                <a:t>öğretmenimize</a:t>
              </a:r>
            </a:p>
            <a:p>
              <a:pPr lvl="0">
                <a:buSzPts val="1600"/>
              </a:pPr>
              <a:r>
                <a:rPr lang="tr-TR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Nunito"/>
                  <a:sym typeface="Nunito"/>
                </a:rPr>
                <a:t>başvurup bilgi</a:t>
              </a:r>
            </a:p>
            <a:p>
              <a:pPr lvl="0">
                <a:buSzPts val="1600"/>
              </a:pPr>
              <a:r>
                <a:rPr lang="tr-TR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Nunito"/>
                  <a:sym typeface="Nunito"/>
                </a:rPr>
                <a:t>alabiliriz.</a:t>
              </a:r>
              <a:endParaRPr b="0" i="0" u="none" strike="noStrike" cap="none" dirty="0">
                <a:solidFill>
                  <a:srgbClr val="00354E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73" name="Google Shape;673;p29"/>
            <p:cNvSpPr/>
            <p:nvPr/>
          </p:nvSpPr>
          <p:spPr>
            <a:xfrm rot="20751139">
              <a:off x="651457" y="2386064"/>
              <a:ext cx="87211" cy="974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4" name="Google Shape;674;p29"/>
          <p:cNvGrpSpPr/>
          <p:nvPr/>
        </p:nvGrpSpPr>
        <p:grpSpPr>
          <a:xfrm rot="-770697">
            <a:off x="3718085" y="2380357"/>
            <a:ext cx="2292523" cy="2536521"/>
            <a:chOff x="4875791" y="946666"/>
            <a:chExt cx="1263475" cy="1443671"/>
          </a:xfrm>
        </p:grpSpPr>
        <p:sp>
          <p:nvSpPr>
            <p:cNvPr id="675" name="Google Shape;675;p29"/>
            <p:cNvSpPr/>
            <p:nvPr/>
          </p:nvSpPr>
          <p:spPr>
            <a:xfrm>
              <a:off x="5455534" y="1055601"/>
              <a:ext cx="53695" cy="44148"/>
            </a:xfrm>
            <a:custGeom>
              <a:avLst/>
              <a:gdLst/>
              <a:ahLst/>
              <a:cxnLst/>
              <a:rect l="l" t="t" r="r" b="b"/>
              <a:pathLst>
                <a:path w="3442" h="2830" extrusionOk="0">
                  <a:moveTo>
                    <a:pt x="2902" y="0"/>
                  </a:moveTo>
                  <a:cubicBezTo>
                    <a:pt x="2802" y="0"/>
                    <a:pt x="2699" y="38"/>
                    <a:pt x="2608" y="113"/>
                  </a:cubicBezTo>
                  <a:cubicBezTo>
                    <a:pt x="2174" y="439"/>
                    <a:pt x="1666" y="838"/>
                    <a:pt x="1232" y="1200"/>
                  </a:cubicBezTo>
                  <a:cubicBezTo>
                    <a:pt x="906" y="1490"/>
                    <a:pt x="580" y="1743"/>
                    <a:pt x="254" y="1997"/>
                  </a:cubicBezTo>
                  <a:cubicBezTo>
                    <a:pt x="36" y="2142"/>
                    <a:pt x="0" y="2432"/>
                    <a:pt x="145" y="2649"/>
                  </a:cubicBezTo>
                  <a:cubicBezTo>
                    <a:pt x="254" y="2758"/>
                    <a:pt x="362" y="2830"/>
                    <a:pt x="507" y="2830"/>
                  </a:cubicBezTo>
                  <a:cubicBezTo>
                    <a:pt x="616" y="2830"/>
                    <a:pt x="725" y="2794"/>
                    <a:pt x="797" y="2721"/>
                  </a:cubicBezTo>
                  <a:cubicBezTo>
                    <a:pt x="1123" y="2504"/>
                    <a:pt x="1449" y="2214"/>
                    <a:pt x="1811" y="1924"/>
                  </a:cubicBezTo>
                  <a:cubicBezTo>
                    <a:pt x="2246" y="1562"/>
                    <a:pt x="2717" y="1200"/>
                    <a:pt x="3151" y="874"/>
                  </a:cubicBezTo>
                  <a:cubicBezTo>
                    <a:pt x="3369" y="729"/>
                    <a:pt x="3441" y="403"/>
                    <a:pt x="3260" y="222"/>
                  </a:cubicBezTo>
                  <a:cubicBezTo>
                    <a:pt x="3176" y="74"/>
                    <a:pt x="3042" y="0"/>
                    <a:pt x="29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4952637" y="2200313"/>
              <a:ext cx="1086088" cy="135782"/>
            </a:xfrm>
            <a:custGeom>
              <a:avLst/>
              <a:gdLst/>
              <a:ahLst/>
              <a:cxnLst/>
              <a:rect l="l" t="t" r="r" b="b"/>
              <a:pathLst>
                <a:path w="69621" h="8704" extrusionOk="0">
                  <a:moveTo>
                    <a:pt x="68963" y="1"/>
                  </a:moveTo>
                  <a:cubicBezTo>
                    <a:pt x="68838" y="1"/>
                    <a:pt x="68709" y="56"/>
                    <a:pt x="68603" y="191"/>
                  </a:cubicBezTo>
                  <a:cubicBezTo>
                    <a:pt x="68096" y="771"/>
                    <a:pt x="67589" y="1278"/>
                    <a:pt x="67010" y="1821"/>
                  </a:cubicBezTo>
                  <a:cubicBezTo>
                    <a:pt x="66539" y="2256"/>
                    <a:pt x="66032" y="2727"/>
                    <a:pt x="65561" y="3234"/>
                  </a:cubicBezTo>
                  <a:cubicBezTo>
                    <a:pt x="65380" y="3415"/>
                    <a:pt x="65380" y="3704"/>
                    <a:pt x="65597" y="3886"/>
                  </a:cubicBezTo>
                  <a:cubicBezTo>
                    <a:pt x="65670" y="3958"/>
                    <a:pt x="65814" y="3994"/>
                    <a:pt x="65923" y="3994"/>
                  </a:cubicBezTo>
                  <a:cubicBezTo>
                    <a:pt x="66032" y="3994"/>
                    <a:pt x="66177" y="3958"/>
                    <a:pt x="66249" y="3849"/>
                  </a:cubicBezTo>
                  <a:cubicBezTo>
                    <a:pt x="66684" y="3415"/>
                    <a:pt x="67191" y="2944"/>
                    <a:pt x="67662" y="2509"/>
                  </a:cubicBezTo>
                  <a:cubicBezTo>
                    <a:pt x="68241" y="1966"/>
                    <a:pt x="68821" y="1386"/>
                    <a:pt x="69328" y="771"/>
                  </a:cubicBezTo>
                  <a:cubicBezTo>
                    <a:pt x="69620" y="425"/>
                    <a:pt x="69308" y="1"/>
                    <a:pt x="68963" y="1"/>
                  </a:cubicBezTo>
                  <a:close/>
                  <a:moveTo>
                    <a:pt x="65670" y="481"/>
                  </a:moveTo>
                  <a:cubicBezTo>
                    <a:pt x="64329" y="481"/>
                    <a:pt x="61214" y="4393"/>
                    <a:pt x="60599" y="5407"/>
                  </a:cubicBezTo>
                  <a:cubicBezTo>
                    <a:pt x="60417" y="5624"/>
                    <a:pt x="60490" y="5914"/>
                    <a:pt x="60743" y="6059"/>
                  </a:cubicBezTo>
                  <a:cubicBezTo>
                    <a:pt x="60816" y="6095"/>
                    <a:pt x="60888" y="6131"/>
                    <a:pt x="60961" y="6131"/>
                  </a:cubicBezTo>
                  <a:cubicBezTo>
                    <a:pt x="61142" y="6131"/>
                    <a:pt x="61287" y="6059"/>
                    <a:pt x="61359" y="5914"/>
                  </a:cubicBezTo>
                  <a:cubicBezTo>
                    <a:pt x="62373" y="4320"/>
                    <a:pt x="65054" y="1459"/>
                    <a:pt x="65670" y="1423"/>
                  </a:cubicBezTo>
                  <a:cubicBezTo>
                    <a:pt x="66285" y="1423"/>
                    <a:pt x="66285" y="481"/>
                    <a:pt x="65670" y="481"/>
                  </a:cubicBezTo>
                  <a:close/>
                  <a:moveTo>
                    <a:pt x="2877" y="4720"/>
                  </a:moveTo>
                  <a:cubicBezTo>
                    <a:pt x="2764" y="4720"/>
                    <a:pt x="2645" y="4763"/>
                    <a:pt x="2536" y="4864"/>
                  </a:cubicBezTo>
                  <a:cubicBezTo>
                    <a:pt x="1956" y="5479"/>
                    <a:pt x="1377" y="6168"/>
                    <a:pt x="906" y="6892"/>
                  </a:cubicBezTo>
                  <a:cubicBezTo>
                    <a:pt x="652" y="7254"/>
                    <a:pt x="435" y="7616"/>
                    <a:pt x="145" y="7942"/>
                  </a:cubicBezTo>
                  <a:cubicBezTo>
                    <a:pt x="0" y="8160"/>
                    <a:pt x="36" y="8449"/>
                    <a:pt x="254" y="8631"/>
                  </a:cubicBezTo>
                  <a:cubicBezTo>
                    <a:pt x="326" y="8667"/>
                    <a:pt x="435" y="8703"/>
                    <a:pt x="507" y="8703"/>
                  </a:cubicBezTo>
                  <a:cubicBezTo>
                    <a:pt x="688" y="8703"/>
                    <a:pt x="797" y="8667"/>
                    <a:pt x="906" y="8522"/>
                  </a:cubicBezTo>
                  <a:cubicBezTo>
                    <a:pt x="1159" y="8196"/>
                    <a:pt x="1449" y="7797"/>
                    <a:pt x="1703" y="7435"/>
                  </a:cubicBezTo>
                  <a:cubicBezTo>
                    <a:pt x="2137" y="6747"/>
                    <a:pt x="2644" y="6131"/>
                    <a:pt x="3224" y="5516"/>
                  </a:cubicBezTo>
                  <a:cubicBezTo>
                    <a:pt x="3558" y="5182"/>
                    <a:pt x="3251" y="4720"/>
                    <a:pt x="2877" y="4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875791" y="946666"/>
              <a:ext cx="1263475" cy="1443671"/>
            </a:xfrm>
            <a:custGeom>
              <a:avLst/>
              <a:gdLst/>
              <a:ahLst/>
              <a:cxnLst/>
              <a:rect l="l" t="t" r="r" b="b"/>
              <a:pathLst>
                <a:path w="80992" h="92543" extrusionOk="0">
                  <a:moveTo>
                    <a:pt x="38286" y="939"/>
                  </a:moveTo>
                  <a:cubicBezTo>
                    <a:pt x="38395" y="975"/>
                    <a:pt x="38503" y="1011"/>
                    <a:pt x="38576" y="1084"/>
                  </a:cubicBezTo>
                  <a:cubicBezTo>
                    <a:pt x="39409" y="1663"/>
                    <a:pt x="40206" y="2315"/>
                    <a:pt x="40894" y="3040"/>
                  </a:cubicBezTo>
                  <a:cubicBezTo>
                    <a:pt x="40982" y="3127"/>
                    <a:pt x="41109" y="3175"/>
                    <a:pt x="41237" y="3175"/>
                  </a:cubicBezTo>
                  <a:cubicBezTo>
                    <a:pt x="41319" y="3175"/>
                    <a:pt x="41402" y="3155"/>
                    <a:pt x="41474" y="3112"/>
                  </a:cubicBezTo>
                  <a:cubicBezTo>
                    <a:pt x="42234" y="2714"/>
                    <a:pt x="43031" y="2315"/>
                    <a:pt x="43828" y="1989"/>
                  </a:cubicBezTo>
                  <a:cubicBezTo>
                    <a:pt x="44009" y="1881"/>
                    <a:pt x="44190" y="1844"/>
                    <a:pt x="44371" y="1844"/>
                  </a:cubicBezTo>
                  <a:cubicBezTo>
                    <a:pt x="44589" y="1844"/>
                    <a:pt x="44806" y="1953"/>
                    <a:pt x="44987" y="2098"/>
                  </a:cubicBezTo>
                  <a:cubicBezTo>
                    <a:pt x="45494" y="2424"/>
                    <a:pt x="45929" y="2931"/>
                    <a:pt x="46219" y="3510"/>
                  </a:cubicBezTo>
                  <a:cubicBezTo>
                    <a:pt x="46298" y="3670"/>
                    <a:pt x="46455" y="3770"/>
                    <a:pt x="46633" y="3770"/>
                  </a:cubicBezTo>
                  <a:cubicBezTo>
                    <a:pt x="46698" y="3770"/>
                    <a:pt x="46766" y="3757"/>
                    <a:pt x="46834" y="3728"/>
                  </a:cubicBezTo>
                  <a:lnTo>
                    <a:pt x="49877" y="2532"/>
                  </a:lnTo>
                  <a:lnTo>
                    <a:pt x="49877" y="2532"/>
                  </a:lnTo>
                  <a:cubicBezTo>
                    <a:pt x="49442" y="5177"/>
                    <a:pt x="49189" y="7821"/>
                    <a:pt x="49152" y="10501"/>
                  </a:cubicBezTo>
                  <a:cubicBezTo>
                    <a:pt x="49008" y="14232"/>
                    <a:pt x="48863" y="18071"/>
                    <a:pt x="47595" y="21694"/>
                  </a:cubicBezTo>
                  <a:cubicBezTo>
                    <a:pt x="47052" y="21186"/>
                    <a:pt x="46508" y="20752"/>
                    <a:pt x="45893" y="20390"/>
                  </a:cubicBezTo>
                  <a:cubicBezTo>
                    <a:pt x="45675" y="20208"/>
                    <a:pt x="45422" y="20136"/>
                    <a:pt x="45168" y="20100"/>
                  </a:cubicBezTo>
                  <a:lnTo>
                    <a:pt x="45096" y="20100"/>
                  </a:lnTo>
                  <a:cubicBezTo>
                    <a:pt x="44842" y="20136"/>
                    <a:pt x="44589" y="20245"/>
                    <a:pt x="44371" y="20462"/>
                  </a:cubicBezTo>
                  <a:lnTo>
                    <a:pt x="43430" y="21295"/>
                  </a:lnTo>
                  <a:cubicBezTo>
                    <a:pt x="43246" y="21494"/>
                    <a:pt x="42997" y="21590"/>
                    <a:pt x="42749" y="21590"/>
                  </a:cubicBezTo>
                  <a:cubicBezTo>
                    <a:pt x="42411" y="21590"/>
                    <a:pt x="42075" y="21412"/>
                    <a:pt x="41908" y="21078"/>
                  </a:cubicBezTo>
                  <a:lnTo>
                    <a:pt x="41800" y="20897"/>
                  </a:lnTo>
                  <a:cubicBezTo>
                    <a:pt x="41510" y="20390"/>
                    <a:pt x="41039" y="20027"/>
                    <a:pt x="40496" y="19846"/>
                  </a:cubicBezTo>
                  <a:cubicBezTo>
                    <a:pt x="40314" y="19774"/>
                    <a:pt x="40097" y="19738"/>
                    <a:pt x="39916" y="19738"/>
                  </a:cubicBezTo>
                  <a:cubicBezTo>
                    <a:pt x="39300" y="19774"/>
                    <a:pt x="38721" y="19955"/>
                    <a:pt x="38214" y="20208"/>
                  </a:cubicBezTo>
                  <a:lnTo>
                    <a:pt x="35533" y="21331"/>
                  </a:lnTo>
                  <a:cubicBezTo>
                    <a:pt x="34773" y="20788"/>
                    <a:pt x="34012" y="20136"/>
                    <a:pt x="33360" y="19448"/>
                  </a:cubicBezTo>
                  <a:cubicBezTo>
                    <a:pt x="33276" y="19342"/>
                    <a:pt x="33142" y="19286"/>
                    <a:pt x="33009" y="19286"/>
                  </a:cubicBezTo>
                  <a:cubicBezTo>
                    <a:pt x="32914" y="19286"/>
                    <a:pt x="32820" y="19315"/>
                    <a:pt x="32744" y="19375"/>
                  </a:cubicBezTo>
                  <a:lnTo>
                    <a:pt x="31875" y="20027"/>
                  </a:lnTo>
                  <a:cubicBezTo>
                    <a:pt x="32020" y="13978"/>
                    <a:pt x="32636" y="7966"/>
                    <a:pt x="33795" y="2025"/>
                  </a:cubicBezTo>
                  <a:lnTo>
                    <a:pt x="35497" y="2750"/>
                  </a:lnTo>
                  <a:cubicBezTo>
                    <a:pt x="35557" y="2786"/>
                    <a:pt x="35622" y="2802"/>
                    <a:pt x="35686" y="2802"/>
                  </a:cubicBezTo>
                  <a:cubicBezTo>
                    <a:pt x="35815" y="2802"/>
                    <a:pt x="35944" y="2738"/>
                    <a:pt x="36040" y="2641"/>
                  </a:cubicBezTo>
                  <a:cubicBezTo>
                    <a:pt x="36620" y="2025"/>
                    <a:pt x="37272" y="1482"/>
                    <a:pt x="37996" y="1047"/>
                  </a:cubicBezTo>
                  <a:cubicBezTo>
                    <a:pt x="38069" y="1011"/>
                    <a:pt x="38177" y="939"/>
                    <a:pt x="38286" y="939"/>
                  </a:cubicBezTo>
                  <a:close/>
                  <a:moveTo>
                    <a:pt x="14090" y="12892"/>
                  </a:moveTo>
                  <a:cubicBezTo>
                    <a:pt x="19089" y="12892"/>
                    <a:pt x="25065" y="12928"/>
                    <a:pt x="31295" y="12964"/>
                  </a:cubicBezTo>
                  <a:cubicBezTo>
                    <a:pt x="31078" y="15645"/>
                    <a:pt x="30969" y="18289"/>
                    <a:pt x="30933" y="20969"/>
                  </a:cubicBezTo>
                  <a:cubicBezTo>
                    <a:pt x="30933" y="21114"/>
                    <a:pt x="31006" y="21295"/>
                    <a:pt x="31187" y="21368"/>
                  </a:cubicBezTo>
                  <a:cubicBezTo>
                    <a:pt x="31252" y="21400"/>
                    <a:pt x="31332" y="21418"/>
                    <a:pt x="31410" y="21418"/>
                  </a:cubicBezTo>
                  <a:cubicBezTo>
                    <a:pt x="31505" y="21418"/>
                    <a:pt x="31598" y="21391"/>
                    <a:pt x="31658" y="21331"/>
                  </a:cubicBezTo>
                  <a:lnTo>
                    <a:pt x="32962" y="20390"/>
                  </a:lnTo>
                  <a:cubicBezTo>
                    <a:pt x="33650" y="21078"/>
                    <a:pt x="34410" y="21694"/>
                    <a:pt x="35244" y="22237"/>
                  </a:cubicBezTo>
                  <a:cubicBezTo>
                    <a:pt x="35312" y="22306"/>
                    <a:pt x="35410" y="22331"/>
                    <a:pt x="35510" y="22331"/>
                  </a:cubicBezTo>
                  <a:cubicBezTo>
                    <a:pt x="35567" y="22331"/>
                    <a:pt x="35625" y="22323"/>
                    <a:pt x="35678" y="22309"/>
                  </a:cubicBezTo>
                  <a:lnTo>
                    <a:pt x="38576" y="21042"/>
                  </a:lnTo>
                  <a:cubicBezTo>
                    <a:pt x="38979" y="20840"/>
                    <a:pt x="39429" y="20730"/>
                    <a:pt x="39888" y="20730"/>
                  </a:cubicBezTo>
                  <a:cubicBezTo>
                    <a:pt x="40005" y="20730"/>
                    <a:pt x="40124" y="20737"/>
                    <a:pt x="40242" y="20752"/>
                  </a:cubicBezTo>
                  <a:cubicBezTo>
                    <a:pt x="40568" y="20824"/>
                    <a:pt x="40749" y="21078"/>
                    <a:pt x="41003" y="21440"/>
                  </a:cubicBezTo>
                  <a:lnTo>
                    <a:pt x="41184" y="21657"/>
                  </a:lnTo>
                  <a:cubicBezTo>
                    <a:pt x="41546" y="22164"/>
                    <a:pt x="42162" y="22490"/>
                    <a:pt x="42814" y="22527"/>
                  </a:cubicBezTo>
                  <a:cubicBezTo>
                    <a:pt x="42959" y="22527"/>
                    <a:pt x="43067" y="22490"/>
                    <a:pt x="43212" y="22490"/>
                  </a:cubicBezTo>
                  <a:cubicBezTo>
                    <a:pt x="43502" y="22382"/>
                    <a:pt x="43792" y="22201"/>
                    <a:pt x="44045" y="21983"/>
                  </a:cubicBezTo>
                  <a:lnTo>
                    <a:pt x="44987" y="21186"/>
                  </a:lnTo>
                  <a:cubicBezTo>
                    <a:pt x="45023" y="21150"/>
                    <a:pt x="45096" y="21078"/>
                    <a:pt x="45132" y="21078"/>
                  </a:cubicBezTo>
                  <a:cubicBezTo>
                    <a:pt x="45204" y="21078"/>
                    <a:pt x="45277" y="21114"/>
                    <a:pt x="45349" y="21186"/>
                  </a:cubicBezTo>
                  <a:cubicBezTo>
                    <a:pt x="46110" y="21657"/>
                    <a:pt x="46798" y="22237"/>
                    <a:pt x="47450" y="22853"/>
                  </a:cubicBezTo>
                  <a:cubicBezTo>
                    <a:pt x="47523" y="22925"/>
                    <a:pt x="47667" y="22997"/>
                    <a:pt x="47776" y="22997"/>
                  </a:cubicBezTo>
                  <a:lnTo>
                    <a:pt x="47885" y="22997"/>
                  </a:lnTo>
                  <a:cubicBezTo>
                    <a:pt x="48030" y="22961"/>
                    <a:pt x="48175" y="22853"/>
                    <a:pt x="48211" y="22708"/>
                  </a:cubicBezTo>
                  <a:cubicBezTo>
                    <a:pt x="49442" y="19593"/>
                    <a:pt x="49804" y="16369"/>
                    <a:pt x="49986" y="13182"/>
                  </a:cubicBezTo>
                  <a:cubicBezTo>
                    <a:pt x="64112" y="13363"/>
                    <a:pt x="76391" y="13544"/>
                    <a:pt x="78782" y="13580"/>
                  </a:cubicBezTo>
                  <a:cubicBezTo>
                    <a:pt x="79941" y="26982"/>
                    <a:pt x="77369" y="83559"/>
                    <a:pt x="77188" y="88087"/>
                  </a:cubicBezTo>
                  <a:cubicBezTo>
                    <a:pt x="72044" y="90369"/>
                    <a:pt x="57157" y="91637"/>
                    <a:pt x="36149" y="91637"/>
                  </a:cubicBezTo>
                  <a:cubicBezTo>
                    <a:pt x="18799" y="91637"/>
                    <a:pt x="3441" y="90695"/>
                    <a:pt x="2137" y="89934"/>
                  </a:cubicBezTo>
                  <a:cubicBezTo>
                    <a:pt x="725" y="87508"/>
                    <a:pt x="1304" y="42847"/>
                    <a:pt x="2029" y="13037"/>
                  </a:cubicBezTo>
                  <a:cubicBezTo>
                    <a:pt x="4274" y="12928"/>
                    <a:pt x="8331" y="12892"/>
                    <a:pt x="14090" y="12892"/>
                  </a:cubicBezTo>
                  <a:close/>
                  <a:moveTo>
                    <a:pt x="38269" y="0"/>
                  </a:moveTo>
                  <a:cubicBezTo>
                    <a:pt x="37999" y="0"/>
                    <a:pt x="37725" y="82"/>
                    <a:pt x="37489" y="251"/>
                  </a:cubicBezTo>
                  <a:cubicBezTo>
                    <a:pt x="36801" y="685"/>
                    <a:pt x="36149" y="1192"/>
                    <a:pt x="35569" y="1772"/>
                  </a:cubicBezTo>
                  <a:lnTo>
                    <a:pt x="33650" y="866"/>
                  </a:lnTo>
                  <a:cubicBezTo>
                    <a:pt x="33577" y="830"/>
                    <a:pt x="33505" y="812"/>
                    <a:pt x="33432" y="812"/>
                  </a:cubicBezTo>
                  <a:cubicBezTo>
                    <a:pt x="33360" y="812"/>
                    <a:pt x="33288" y="830"/>
                    <a:pt x="33215" y="866"/>
                  </a:cubicBezTo>
                  <a:cubicBezTo>
                    <a:pt x="33106" y="939"/>
                    <a:pt x="32998" y="1047"/>
                    <a:pt x="32998" y="1192"/>
                  </a:cubicBezTo>
                  <a:cubicBezTo>
                    <a:pt x="32273" y="4778"/>
                    <a:pt x="31730" y="8364"/>
                    <a:pt x="31404" y="12022"/>
                  </a:cubicBezTo>
                  <a:cubicBezTo>
                    <a:pt x="25102" y="11950"/>
                    <a:pt x="19125" y="11914"/>
                    <a:pt x="14090" y="11914"/>
                  </a:cubicBezTo>
                  <a:cubicBezTo>
                    <a:pt x="7933" y="11914"/>
                    <a:pt x="3695" y="11986"/>
                    <a:pt x="1521" y="12059"/>
                  </a:cubicBezTo>
                  <a:cubicBezTo>
                    <a:pt x="1268" y="12095"/>
                    <a:pt x="1087" y="12276"/>
                    <a:pt x="1051" y="12530"/>
                  </a:cubicBezTo>
                  <a:cubicBezTo>
                    <a:pt x="1051" y="12711"/>
                    <a:pt x="616" y="31691"/>
                    <a:pt x="399" y="50671"/>
                  </a:cubicBezTo>
                  <a:cubicBezTo>
                    <a:pt x="0" y="89282"/>
                    <a:pt x="1051" y="90188"/>
                    <a:pt x="1485" y="90586"/>
                  </a:cubicBezTo>
                  <a:cubicBezTo>
                    <a:pt x="2862" y="91782"/>
                    <a:pt x="20501" y="92542"/>
                    <a:pt x="36149" y="92542"/>
                  </a:cubicBezTo>
                  <a:cubicBezTo>
                    <a:pt x="46291" y="92542"/>
                    <a:pt x="70740" y="92180"/>
                    <a:pt x="77840" y="88811"/>
                  </a:cubicBezTo>
                  <a:cubicBezTo>
                    <a:pt x="77985" y="88739"/>
                    <a:pt x="78093" y="88558"/>
                    <a:pt x="78093" y="88413"/>
                  </a:cubicBezTo>
                  <a:cubicBezTo>
                    <a:pt x="78130" y="87761"/>
                    <a:pt x="80991" y="26185"/>
                    <a:pt x="79687" y="13037"/>
                  </a:cubicBezTo>
                  <a:cubicBezTo>
                    <a:pt x="79651" y="12819"/>
                    <a:pt x="79470" y="12638"/>
                    <a:pt x="79216" y="12602"/>
                  </a:cubicBezTo>
                  <a:cubicBezTo>
                    <a:pt x="78999" y="12602"/>
                    <a:pt x="65669" y="12421"/>
                    <a:pt x="50022" y="12204"/>
                  </a:cubicBezTo>
                  <a:cubicBezTo>
                    <a:pt x="50058" y="11660"/>
                    <a:pt x="50058" y="11117"/>
                    <a:pt x="50094" y="10537"/>
                  </a:cubicBezTo>
                  <a:cubicBezTo>
                    <a:pt x="50203" y="7676"/>
                    <a:pt x="50312" y="4706"/>
                    <a:pt x="50927" y="1881"/>
                  </a:cubicBezTo>
                  <a:cubicBezTo>
                    <a:pt x="51013" y="1565"/>
                    <a:pt x="50782" y="1318"/>
                    <a:pt x="50520" y="1318"/>
                  </a:cubicBezTo>
                  <a:cubicBezTo>
                    <a:pt x="50451" y="1318"/>
                    <a:pt x="50380" y="1336"/>
                    <a:pt x="50312" y="1373"/>
                  </a:cubicBezTo>
                  <a:lnTo>
                    <a:pt x="46834" y="2714"/>
                  </a:lnTo>
                  <a:cubicBezTo>
                    <a:pt x="46508" y="2170"/>
                    <a:pt x="46037" y="1699"/>
                    <a:pt x="45530" y="1337"/>
                  </a:cubicBezTo>
                  <a:cubicBezTo>
                    <a:pt x="45168" y="1047"/>
                    <a:pt x="44770" y="903"/>
                    <a:pt x="44371" y="903"/>
                  </a:cubicBezTo>
                  <a:cubicBezTo>
                    <a:pt x="44045" y="903"/>
                    <a:pt x="43719" y="975"/>
                    <a:pt x="43466" y="1120"/>
                  </a:cubicBezTo>
                  <a:cubicBezTo>
                    <a:pt x="42705" y="1446"/>
                    <a:pt x="42017" y="1772"/>
                    <a:pt x="41329" y="2134"/>
                  </a:cubicBezTo>
                  <a:cubicBezTo>
                    <a:pt x="40640" y="1482"/>
                    <a:pt x="39916" y="866"/>
                    <a:pt x="39119" y="323"/>
                  </a:cubicBezTo>
                  <a:cubicBezTo>
                    <a:pt x="38886" y="110"/>
                    <a:pt x="38581" y="0"/>
                    <a:pt x="38269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5451010" y="1048035"/>
              <a:ext cx="109075" cy="99419"/>
            </a:xfrm>
            <a:custGeom>
              <a:avLst/>
              <a:gdLst/>
              <a:ahLst/>
              <a:cxnLst/>
              <a:rect l="l" t="t" r="r" b="b"/>
              <a:pathLst>
                <a:path w="6992" h="6373" extrusionOk="0">
                  <a:moveTo>
                    <a:pt x="6448" y="1"/>
                  </a:moveTo>
                  <a:cubicBezTo>
                    <a:pt x="6330" y="1"/>
                    <a:pt x="6212" y="55"/>
                    <a:pt x="6122" y="164"/>
                  </a:cubicBezTo>
                  <a:cubicBezTo>
                    <a:pt x="4311" y="2011"/>
                    <a:pt x="2210" y="4148"/>
                    <a:pt x="326" y="5488"/>
                  </a:cubicBezTo>
                  <a:cubicBezTo>
                    <a:pt x="73" y="5633"/>
                    <a:pt x="0" y="5959"/>
                    <a:pt x="182" y="6176"/>
                  </a:cubicBezTo>
                  <a:cubicBezTo>
                    <a:pt x="269" y="6307"/>
                    <a:pt x="408" y="6372"/>
                    <a:pt x="552" y="6372"/>
                  </a:cubicBezTo>
                  <a:cubicBezTo>
                    <a:pt x="648" y="6372"/>
                    <a:pt x="747" y="6343"/>
                    <a:pt x="834" y="6285"/>
                  </a:cubicBezTo>
                  <a:cubicBezTo>
                    <a:pt x="2826" y="4872"/>
                    <a:pt x="4963" y="2735"/>
                    <a:pt x="6774" y="816"/>
                  </a:cubicBezTo>
                  <a:cubicBezTo>
                    <a:pt x="6991" y="635"/>
                    <a:pt x="6991" y="345"/>
                    <a:pt x="6774" y="164"/>
                  </a:cubicBezTo>
                  <a:cubicBezTo>
                    <a:pt x="6683" y="55"/>
                    <a:pt x="6566" y="1"/>
                    <a:pt x="64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5519557" y="1088423"/>
              <a:ext cx="44476" cy="37346"/>
            </a:xfrm>
            <a:custGeom>
              <a:avLst/>
              <a:gdLst/>
              <a:ahLst/>
              <a:cxnLst/>
              <a:rect l="l" t="t" r="r" b="b"/>
              <a:pathLst>
                <a:path w="2851" h="2394" extrusionOk="0">
                  <a:moveTo>
                    <a:pt x="2320" y="0"/>
                  </a:moveTo>
                  <a:cubicBezTo>
                    <a:pt x="2232" y="0"/>
                    <a:pt x="2141" y="24"/>
                    <a:pt x="2054" y="74"/>
                  </a:cubicBezTo>
                  <a:cubicBezTo>
                    <a:pt x="1366" y="472"/>
                    <a:pt x="786" y="980"/>
                    <a:pt x="315" y="1595"/>
                  </a:cubicBezTo>
                  <a:cubicBezTo>
                    <a:pt x="0" y="1910"/>
                    <a:pt x="226" y="2394"/>
                    <a:pt x="634" y="2394"/>
                  </a:cubicBezTo>
                  <a:cubicBezTo>
                    <a:pt x="648" y="2394"/>
                    <a:pt x="663" y="2393"/>
                    <a:pt x="677" y="2392"/>
                  </a:cubicBezTo>
                  <a:cubicBezTo>
                    <a:pt x="822" y="2356"/>
                    <a:pt x="931" y="2320"/>
                    <a:pt x="1040" y="2211"/>
                  </a:cubicBezTo>
                  <a:cubicBezTo>
                    <a:pt x="1438" y="1668"/>
                    <a:pt x="1945" y="1233"/>
                    <a:pt x="2525" y="907"/>
                  </a:cubicBezTo>
                  <a:cubicBezTo>
                    <a:pt x="2778" y="798"/>
                    <a:pt x="2851" y="472"/>
                    <a:pt x="2742" y="255"/>
                  </a:cubicBezTo>
                  <a:cubicBezTo>
                    <a:pt x="2647" y="89"/>
                    <a:pt x="2489" y="0"/>
                    <a:pt x="23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5895142" y="2207801"/>
              <a:ext cx="92118" cy="88171"/>
            </a:xfrm>
            <a:custGeom>
              <a:avLst/>
              <a:gdLst/>
              <a:ahLst/>
              <a:cxnLst/>
              <a:rect l="l" t="t" r="r" b="b"/>
              <a:pathLst>
                <a:path w="5905" h="5652" extrusionOk="0">
                  <a:moveTo>
                    <a:pt x="5253" y="1"/>
                  </a:moveTo>
                  <a:cubicBezTo>
                    <a:pt x="3912" y="1"/>
                    <a:pt x="797" y="3913"/>
                    <a:pt x="182" y="4927"/>
                  </a:cubicBezTo>
                  <a:cubicBezTo>
                    <a:pt x="0" y="5144"/>
                    <a:pt x="73" y="5434"/>
                    <a:pt x="326" y="5579"/>
                  </a:cubicBezTo>
                  <a:cubicBezTo>
                    <a:pt x="399" y="5615"/>
                    <a:pt x="471" y="5651"/>
                    <a:pt x="544" y="5651"/>
                  </a:cubicBezTo>
                  <a:cubicBezTo>
                    <a:pt x="725" y="5651"/>
                    <a:pt x="870" y="5579"/>
                    <a:pt x="942" y="5434"/>
                  </a:cubicBezTo>
                  <a:cubicBezTo>
                    <a:pt x="1956" y="3840"/>
                    <a:pt x="4637" y="979"/>
                    <a:pt x="5253" y="943"/>
                  </a:cubicBezTo>
                  <a:cubicBezTo>
                    <a:pt x="5904" y="943"/>
                    <a:pt x="5904" y="1"/>
                    <a:pt x="5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5972549" y="2200578"/>
              <a:ext cx="66768" cy="62618"/>
            </a:xfrm>
            <a:custGeom>
              <a:avLst/>
              <a:gdLst/>
              <a:ahLst/>
              <a:cxnLst/>
              <a:rect l="l" t="t" r="r" b="b"/>
              <a:pathLst>
                <a:path w="4280" h="4014" extrusionOk="0">
                  <a:moveTo>
                    <a:pt x="3613" y="0"/>
                  </a:moveTo>
                  <a:cubicBezTo>
                    <a:pt x="3490" y="0"/>
                    <a:pt x="3364" y="51"/>
                    <a:pt x="3261" y="174"/>
                  </a:cubicBezTo>
                  <a:cubicBezTo>
                    <a:pt x="2754" y="754"/>
                    <a:pt x="2210" y="1297"/>
                    <a:pt x="1631" y="1804"/>
                  </a:cubicBezTo>
                  <a:cubicBezTo>
                    <a:pt x="1160" y="2239"/>
                    <a:pt x="653" y="2710"/>
                    <a:pt x="182" y="3217"/>
                  </a:cubicBezTo>
                  <a:cubicBezTo>
                    <a:pt x="1" y="3398"/>
                    <a:pt x="37" y="3687"/>
                    <a:pt x="254" y="3869"/>
                  </a:cubicBezTo>
                  <a:cubicBezTo>
                    <a:pt x="327" y="3941"/>
                    <a:pt x="435" y="4013"/>
                    <a:pt x="544" y="4013"/>
                  </a:cubicBezTo>
                  <a:cubicBezTo>
                    <a:pt x="689" y="4013"/>
                    <a:pt x="798" y="3941"/>
                    <a:pt x="906" y="3832"/>
                  </a:cubicBezTo>
                  <a:cubicBezTo>
                    <a:pt x="1341" y="3398"/>
                    <a:pt x="1812" y="2927"/>
                    <a:pt x="2283" y="2492"/>
                  </a:cubicBezTo>
                  <a:cubicBezTo>
                    <a:pt x="2898" y="1949"/>
                    <a:pt x="3442" y="1369"/>
                    <a:pt x="3985" y="790"/>
                  </a:cubicBezTo>
                  <a:cubicBezTo>
                    <a:pt x="4280" y="415"/>
                    <a:pt x="3960" y="0"/>
                    <a:pt x="3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5653295" y="1253830"/>
              <a:ext cx="46348" cy="54990"/>
            </a:xfrm>
            <a:custGeom>
              <a:avLst/>
              <a:gdLst/>
              <a:ahLst/>
              <a:cxnLst/>
              <a:rect l="l" t="t" r="r" b="b"/>
              <a:pathLst>
                <a:path w="2971" h="3525" extrusionOk="0">
                  <a:moveTo>
                    <a:pt x="2423" y="1"/>
                  </a:moveTo>
                  <a:cubicBezTo>
                    <a:pt x="2312" y="1"/>
                    <a:pt x="2199" y="38"/>
                    <a:pt x="2102" y="120"/>
                  </a:cubicBezTo>
                  <a:cubicBezTo>
                    <a:pt x="1558" y="663"/>
                    <a:pt x="1087" y="1243"/>
                    <a:pt x="725" y="1931"/>
                  </a:cubicBezTo>
                  <a:cubicBezTo>
                    <a:pt x="544" y="2257"/>
                    <a:pt x="363" y="2547"/>
                    <a:pt x="182" y="2800"/>
                  </a:cubicBezTo>
                  <a:cubicBezTo>
                    <a:pt x="1" y="2981"/>
                    <a:pt x="37" y="3307"/>
                    <a:pt x="254" y="3452"/>
                  </a:cubicBezTo>
                  <a:cubicBezTo>
                    <a:pt x="327" y="3489"/>
                    <a:pt x="435" y="3525"/>
                    <a:pt x="544" y="3525"/>
                  </a:cubicBezTo>
                  <a:cubicBezTo>
                    <a:pt x="689" y="3525"/>
                    <a:pt x="834" y="3452"/>
                    <a:pt x="906" y="3344"/>
                  </a:cubicBezTo>
                  <a:cubicBezTo>
                    <a:pt x="1124" y="3054"/>
                    <a:pt x="1341" y="2764"/>
                    <a:pt x="1522" y="2402"/>
                  </a:cubicBezTo>
                  <a:cubicBezTo>
                    <a:pt x="1848" y="1822"/>
                    <a:pt x="2246" y="1315"/>
                    <a:pt x="2717" y="844"/>
                  </a:cubicBezTo>
                  <a:cubicBezTo>
                    <a:pt x="2935" y="663"/>
                    <a:pt x="2971" y="374"/>
                    <a:pt x="2790" y="156"/>
                  </a:cubicBezTo>
                  <a:cubicBezTo>
                    <a:pt x="2690" y="57"/>
                    <a:pt x="2558" y="1"/>
                    <a:pt x="2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5717458" y="1246482"/>
              <a:ext cx="39406" cy="33056"/>
            </a:xfrm>
            <a:custGeom>
              <a:avLst/>
              <a:gdLst/>
              <a:ahLst/>
              <a:cxnLst/>
              <a:rect l="l" t="t" r="r" b="b"/>
              <a:pathLst>
                <a:path w="2526" h="2119" extrusionOk="0">
                  <a:moveTo>
                    <a:pt x="1813" y="0"/>
                  </a:moveTo>
                  <a:cubicBezTo>
                    <a:pt x="1710" y="0"/>
                    <a:pt x="1602" y="36"/>
                    <a:pt x="1502" y="120"/>
                  </a:cubicBezTo>
                  <a:cubicBezTo>
                    <a:pt x="1104" y="482"/>
                    <a:pt x="705" y="917"/>
                    <a:pt x="307" y="1315"/>
                  </a:cubicBezTo>
                  <a:cubicBezTo>
                    <a:pt x="1" y="1621"/>
                    <a:pt x="205" y="2119"/>
                    <a:pt x="591" y="2119"/>
                  </a:cubicBezTo>
                  <a:cubicBezTo>
                    <a:pt x="616" y="2119"/>
                    <a:pt x="642" y="2117"/>
                    <a:pt x="669" y="2112"/>
                  </a:cubicBezTo>
                  <a:cubicBezTo>
                    <a:pt x="778" y="2112"/>
                    <a:pt x="922" y="2076"/>
                    <a:pt x="995" y="1967"/>
                  </a:cubicBezTo>
                  <a:cubicBezTo>
                    <a:pt x="1357" y="1569"/>
                    <a:pt x="1756" y="1171"/>
                    <a:pt x="2154" y="808"/>
                  </a:cubicBezTo>
                  <a:cubicBezTo>
                    <a:pt x="2525" y="494"/>
                    <a:pt x="2199" y="0"/>
                    <a:pt x="18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4952637" y="2273945"/>
              <a:ext cx="55505" cy="62150"/>
            </a:xfrm>
            <a:custGeom>
              <a:avLst/>
              <a:gdLst/>
              <a:ahLst/>
              <a:cxnLst/>
              <a:rect l="l" t="t" r="r" b="b"/>
              <a:pathLst>
                <a:path w="3558" h="3984" extrusionOk="0">
                  <a:moveTo>
                    <a:pt x="2894" y="0"/>
                  </a:moveTo>
                  <a:cubicBezTo>
                    <a:pt x="2786" y="0"/>
                    <a:pt x="2673" y="43"/>
                    <a:pt x="2572" y="144"/>
                  </a:cubicBezTo>
                  <a:cubicBezTo>
                    <a:pt x="1956" y="759"/>
                    <a:pt x="1377" y="1448"/>
                    <a:pt x="906" y="2172"/>
                  </a:cubicBezTo>
                  <a:cubicBezTo>
                    <a:pt x="688" y="2534"/>
                    <a:pt x="435" y="2896"/>
                    <a:pt x="145" y="3222"/>
                  </a:cubicBezTo>
                  <a:cubicBezTo>
                    <a:pt x="0" y="3440"/>
                    <a:pt x="36" y="3729"/>
                    <a:pt x="254" y="3911"/>
                  </a:cubicBezTo>
                  <a:cubicBezTo>
                    <a:pt x="326" y="3947"/>
                    <a:pt x="435" y="3983"/>
                    <a:pt x="544" y="3983"/>
                  </a:cubicBezTo>
                  <a:cubicBezTo>
                    <a:pt x="688" y="3983"/>
                    <a:pt x="797" y="3947"/>
                    <a:pt x="906" y="3802"/>
                  </a:cubicBezTo>
                  <a:cubicBezTo>
                    <a:pt x="1196" y="3476"/>
                    <a:pt x="1449" y="3077"/>
                    <a:pt x="1703" y="2715"/>
                  </a:cubicBezTo>
                  <a:cubicBezTo>
                    <a:pt x="2137" y="2027"/>
                    <a:pt x="2644" y="1411"/>
                    <a:pt x="3224" y="796"/>
                  </a:cubicBezTo>
                  <a:cubicBezTo>
                    <a:pt x="3558" y="462"/>
                    <a:pt x="3251" y="0"/>
                    <a:pt x="28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5373026" y="960737"/>
              <a:ext cx="280285" cy="323794"/>
            </a:xfrm>
            <a:custGeom>
              <a:avLst/>
              <a:gdLst/>
              <a:ahLst/>
              <a:cxnLst/>
              <a:rect l="l" t="t" r="r" b="b"/>
              <a:pathLst>
                <a:path w="17967" h="20756" extrusionOk="0">
                  <a:moveTo>
                    <a:pt x="8175" y="6081"/>
                  </a:moveTo>
                  <a:cubicBezTo>
                    <a:pt x="8318" y="6081"/>
                    <a:pt x="8465" y="6155"/>
                    <a:pt x="8549" y="6303"/>
                  </a:cubicBezTo>
                  <a:cubicBezTo>
                    <a:pt x="8694" y="6484"/>
                    <a:pt x="8658" y="6810"/>
                    <a:pt x="8440" y="6955"/>
                  </a:cubicBezTo>
                  <a:cubicBezTo>
                    <a:pt x="7970" y="7281"/>
                    <a:pt x="7535" y="7643"/>
                    <a:pt x="7064" y="8005"/>
                  </a:cubicBezTo>
                  <a:cubicBezTo>
                    <a:pt x="6738" y="8295"/>
                    <a:pt x="6412" y="8585"/>
                    <a:pt x="6086" y="8802"/>
                  </a:cubicBezTo>
                  <a:cubicBezTo>
                    <a:pt x="5977" y="8875"/>
                    <a:pt x="5905" y="8911"/>
                    <a:pt x="5796" y="8911"/>
                  </a:cubicBezTo>
                  <a:cubicBezTo>
                    <a:pt x="5651" y="8911"/>
                    <a:pt x="5507" y="8839"/>
                    <a:pt x="5398" y="8730"/>
                  </a:cubicBezTo>
                  <a:cubicBezTo>
                    <a:pt x="5253" y="8513"/>
                    <a:pt x="5289" y="8223"/>
                    <a:pt x="5507" y="8078"/>
                  </a:cubicBezTo>
                  <a:cubicBezTo>
                    <a:pt x="5833" y="7824"/>
                    <a:pt x="6159" y="7571"/>
                    <a:pt x="6485" y="7281"/>
                  </a:cubicBezTo>
                  <a:cubicBezTo>
                    <a:pt x="6955" y="6919"/>
                    <a:pt x="7390" y="6520"/>
                    <a:pt x="7897" y="6194"/>
                  </a:cubicBezTo>
                  <a:cubicBezTo>
                    <a:pt x="7973" y="6119"/>
                    <a:pt x="8073" y="6081"/>
                    <a:pt x="8175" y="6081"/>
                  </a:cubicBezTo>
                  <a:close/>
                  <a:moveTo>
                    <a:pt x="11674" y="8193"/>
                  </a:moveTo>
                  <a:cubicBezTo>
                    <a:pt x="11847" y="8193"/>
                    <a:pt x="12024" y="8291"/>
                    <a:pt x="12099" y="8440"/>
                  </a:cubicBezTo>
                  <a:cubicBezTo>
                    <a:pt x="12244" y="8657"/>
                    <a:pt x="12135" y="8983"/>
                    <a:pt x="11918" y="9092"/>
                  </a:cubicBezTo>
                  <a:cubicBezTo>
                    <a:pt x="11338" y="9418"/>
                    <a:pt x="10831" y="9853"/>
                    <a:pt x="10396" y="10396"/>
                  </a:cubicBezTo>
                  <a:cubicBezTo>
                    <a:pt x="10324" y="10505"/>
                    <a:pt x="10179" y="10541"/>
                    <a:pt x="10034" y="10577"/>
                  </a:cubicBezTo>
                  <a:cubicBezTo>
                    <a:pt x="10019" y="10578"/>
                    <a:pt x="10005" y="10579"/>
                    <a:pt x="9991" y="10579"/>
                  </a:cubicBezTo>
                  <a:cubicBezTo>
                    <a:pt x="9585" y="10579"/>
                    <a:pt x="9392" y="10095"/>
                    <a:pt x="9672" y="9780"/>
                  </a:cubicBezTo>
                  <a:cubicBezTo>
                    <a:pt x="10179" y="9165"/>
                    <a:pt x="10759" y="8657"/>
                    <a:pt x="11447" y="8259"/>
                  </a:cubicBezTo>
                  <a:cubicBezTo>
                    <a:pt x="11515" y="8214"/>
                    <a:pt x="11594" y="8193"/>
                    <a:pt x="11674" y="8193"/>
                  </a:cubicBezTo>
                  <a:close/>
                  <a:moveTo>
                    <a:pt x="11447" y="5624"/>
                  </a:moveTo>
                  <a:cubicBezTo>
                    <a:pt x="11565" y="5624"/>
                    <a:pt x="11682" y="5669"/>
                    <a:pt x="11773" y="5760"/>
                  </a:cubicBezTo>
                  <a:cubicBezTo>
                    <a:pt x="11954" y="5941"/>
                    <a:pt x="11954" y="6267"/>
                    <a:pt x="11773" y="6448"/>
                  </a:cubicBezTo>
                  <a:cubicBezTo>
                    <a:pt x="9926" y="8331"/>
                    <a:pt x="7789" y="10468"/>
                    <a:pt x="5833" y="11881"/>
                  </a:cubicBezTo>
                  <a:cubicBezTo>
                    <a:pt x="5748" y="11952"/>
                    <a:pt x="5652" y="11984"/>
                    <a:pt x="5558" y="11984"/>
                  </a:cubicBezTo>
                  <a:cubicBezTo>
                    <a:pt x="5411" y="11984"/>
                    <a:pt x="5269" y="11905"/>
                    <a:pt x="5181" y="11772"/>
                  </a:cubicBezTo>
                  <a:cubicBezTo>
                    <a:pt x="4999" y="11591"/>
                    <a:pt x="5072" y="11265"/>
                    <a:pt x="5289" y="11120"/>
                  </a:cubicBezTo>
                  <a:cubicBezTo>
                    <a:pt x="7209" y="9744"/>
                    <a:pt x="9310" y="7643"/>
                    <a:pt x="11121" y="5760"/>
                  </a:cubicBezTo>
                  <a:cubicBezTo>
                    <a:pt x="11211" y="5669"/>
                    <a:pt x="11329" y="5624"/>
                    <a:pt x="11447" y="5624"/>
                  </a:cubicBezTo>
                  <a:close/>
                  <a:moveTo>
                    <a:pt x="6412" y="1"/>
                  </a:moveTo>
                  <a:cubicBezTo>
                    <a:pt x="6303" y="37"/>
                    <a:pt x="6195" y="73"/>
                    <a:pt x="6122" y="145"/>
                  </a:cubicBezTo>
                  <a:cubicBezTo>
                    <a:pt x="5398" y="580"/>
                    <a:pt x="4746" y="1123"/>
                    <a:pt x="4166" y="1739"/>
                  </a:cubicBezTo>
                  <a:cubicBezTo>
                    <a:pt x="4070" y="1836"/>
                    <a:pt x="3941" y="1884"/>
                    <a:pt x="3812" y="1884"/>
                  </a:cubicBezTo>
                  <a:cubicBezTo>
                    <a:pt x="3748" y="1884"/>
                    <a:pt x="3683" y="1872"/>
                    <a:pt x="3623" y="1848"/>
                  </a:cubicBezTo>
                  <a:lnTo>
                    <a:pt x="1921" y="1051"/>
                  </a:lnTo>
                  <a:cubicBezTo>
                    <a:pt x="762" y="6991"/>
                    <a:pt x="146" y="13040"/>
                    <a:pt x="1" y="19089"/>
                  </a:cubicBezTo>
                  <a:lnTo>
                    <a:pt x="870" y="18437"/>
                  </a:lnTo>
                  <a:cubicBezTo>
                    <a:pt x="946" y="18377"/>
                    <a:pt x="1040" y="18348"/>
                    <a:pt x="1135" y="18348"/>
                  </a:cubicBezTo>
                  <a:cubicBezTo>
                    <a:pt x="1268" y="18348"/>
                    <a:pt x="1402" y="18404"/>
                    <a:pt x="1486" y="18510"/>
                  </a:cubicBezTo>
                  <a:cubicBezTo>
                    <a:pt x="2138" y="19198"/>
                    <a:pt x="2899" y="19850"/>
                    <a:pt x="3659" y="20393"/>
                  </a:cubicBezTo>
                  <a:lnTo>
                    <a:pt x="6340" y="19270"/>
                  </a:lnTo>
                  <a:cubicBezTo>
                    <a:pt x="6847" y="19017"/>
                    <a:pt x="7426" y="18836"/>
                    <a:pt x="8042" y="18799"/>
                  </a:cubicBezTo>
                  <a:cubicBezTo>
                    <a:pt x="8223" y="18799"/>
                    <a:pt x="8440" y="18836"/>
                    <a:pt x="8622" y="18908"/>
                  </a:cubicBezTo>
                  <a:cubicBezTo>
                    <a:pt x="9165" y="19089"/>
                    <a:pt x="9636" y="19451"/>
                    <a:pt x="9926" y="19958"/>
                  </a:cubicBezTo>
                  <a:lnTo>
                    <a:pt x="10034" y="20140"/>
                  </a:lnTo>
                  <a:cubicBezTo>
                    <a:pt x="10201" y="20474"/>
                    <a:pt x="10537" y="20652"/>
                    <a:pt x="10875" y="20652"/>
                  </a:cubicBezTo>
                  <a:cubicBezTo>
                    <a:pt x="11123" y="20652"/>
                    <a:pt x="11372" y="20556"/>
                    <a:pt x="11556" y="20357"/>
                  </a:cubicBezTo>
                  <a:lnTo>
                    <a:pt x="12497" y="19524"/>
                  </a:lnTo>
                  <a:cubicBezTo>
                    <a:pt x="12678" y="19343"/>
                    <a:pt x="12932" y="19234"/>
                    <a:pt x="13222" y="19198"/>
                  </a:cubicBezTo>
                  <a:lnTo>
                    <a:pt x="13258" y="19198"/>
                  </a:lnTo>
                  <a:cubicBezTo>
                    <a:pt x="13548" y="19198"/>
                    <a:pt x="13801" y="19306"/>
                    <a:pt x="14019" y="19451"/>
                  </a:cubicBezTo>
                  <a:cubicBezTo>
                    <a:pt x="14598" y="19850"/>
                    <a:pt x="15178" y="20284"/>
                    <a:pt x="15721" y="20755"/>
                  </a:cubicBezTo>
                  <a:cubicBezTo>
                    <a:pt x="16989" y="17133"/>
                    <a:pt x="17134" y="13294"/>
                    <a:pt x="17278" y="9599"/>
                  </a:cubicBezTo>
                  <a:cubicBezTo>
                    <a:pt x="17315" y="6919"/>
                    <a:pt x="17532" y="4238"/>
                    <a:pt x="17967" y="1594"/>
                  </a:cubicBezTo>
                  <a:lnTo>
                    <a:pt x="17967" y="1594"/>
                  </a:lnTo>
                  <a:lnTo>
                    <a:pt x="14924" y="2826"/>
                  </a:lnTo>
                  <a:cubicBezTo>
                    <a:pt x="14867" y="2854"/>
                    <a:pt x="14806" y="2868"/>
                    <a:pt x="14743" y="2868"/>
                  </a:cubicBezTo>
                  <a:cubicBezTo>
                    <a:pt x="14568" y="2868"/>
                    <a:pt x="14389" y="2760"/>
                    <a:pt x="14308" y="2572"/>
                  </a:cubicBezTo>
                  <a:cubicBezTo>
                    <a:pt x="14055" y="1993"/>
                    <a:pt x="13620" y="1522"/>
                    <a:pt x="13077" y="1160"/>
                  </a:cubicBezTo>
                  <a:cubicBezTo>
                    <a:pt x="12932" y="1015"/>
                    <a:pt x="12715" y="942"/>
                    <a:pt x="12461" y="906"/>
                  </a:cubicBezTo>
                  <a:cubicBezTo>
                    <a:pt x="12280" y="942"/>
                    <a:pt x="12099" y="979"/>
                    <a:pt x="11954" y="1051"/>
                  </a:cubicBezTo>
                  <a:cubicBezTo>
                    <a:pt x="11121" y="1413"/>
                    <a:pt x="10360" y="1775"/>
                    <a:pt x="9600" y="2210"/>
                  </a:cubicBezTo>
                  <a:cubicBezTo>
                    <a:pt x="9532" y="2251"/>
                    <a:pt x="9454" y="2271"/>
                    <a:pt x="9375" y="2271"/>
                  </a:cubicBezTo>
                  <a:cubicBezTo>
                    <a:pt x="9244" y="2271"/>
                    <a:pt x="9111" y="2215"/>
                    <a:pt x="9020" y="2101"/>
                  </a:cubicBezTo>
                  <a:cubicBezTo>
                    <a:pt x="8332" y="1413"/>
                    <a:pt x="7535" y="761"/>
                    <a:pt x="6702" y="145"/>
                  </a:cubicBezTo>
                  <a:cubicBezTo>
                    <a:pt x="6629" y="73"/>
                    <a:pt x="6521" y="37"/>
                    <a:pt x="64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tr-TR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9"/>
          <p:cNvGrpSpPr/>
          <p:nvPr/>
        </p:nvGrpSpPr>
        <p:grpSpPr>
          <a:xfrm>
            <a:off x="3863771" y="2851760"/>
            <a:ext cx="1991734" cy="537805"/>
            <a:chOff x="-167106" y="1514716"/>
            <a:chExt cx="1936641" cy="656100"/>
          </a:xfrm>
        </p:grpSpPr>
        <p:sp>
          <p:nvSpPr>
            <p:cNvPr id="702" name="Google Shape;702;p29"/>
            <p:cNvSpPr txBox="1"/>
            <p:nvPr/>
          </p:nvSpPr>
          <p:spPr>
            <a:xfrm rot="20885870">
              <a:off x="-88074" y="1514716"/>
              <a:ext cx="1857609" cy="65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Yetenek sınavına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girmeye karar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verdiysek, sınav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şeklini öğrenip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(beceri hareketleri,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çizim, müzik aleti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kullanma vb.) sınav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zamanına kadar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antrenman/prova</a:t>
              </a:r>
            </a:p>
            <a:p>
              <a:pPr lvl="0">
                <a:buSzPts val="1600"/>
              </a:pPr>
              <a:r>
                <a:rPr lang="tr-TR" sz="1200" dirty="0">
                  <a:solidFill>
                    <a:srgbClr val="00354E"/>
                  </a:solidFill>
                  <a:latin typeface="Arial Black" panose="020B0A04020102020204" pitchFamily="34" charset="0"/>
                  <a:ea typeface="Nunito"/>
                  <a:cs typeface="Myanmar Text" panose="020B0502040204020203" pitchFamily="34" charset="0"/>
                  <a:sym typeface="Nunito"/>
                </a:rPr>
                <a:t>yapabiliriz.</a:t>
              </a:r>
              <a:endParaRPr sz="1200" b="0" i="0" u="none" strike="noStrike" cap="none" dirty="0">
                <a:solidFill>
                  <a:srgbClr val="00354E"/>
                </a:solidFill>
                <a:latin typeface="Arial Black" panose="020B0A04020102020204" pitchFamily="34" charset="0"/>
                <a:ea typeface="Nunito"/>
                <a:cs typeface="Myanmar Text" panose="020B0502040204020203" pitchFamily="34" charset="0"/>
                <a:sym typeface="Nunito"/>
              </a:endParaRPr>
            </a:p>
          </p:txBody>
        </p:sp>
        <p:sp>
          <p:nvSpPr>
            <p:cNvPr id="703" name="Google Shape;703;p29"/>
            <p:cNvSpPr/>
            <p:nvPr/>
          </p:nvSpPr>
          <p:spPr>
            <a:xfrm rot="20751139">
              <a:off x="-167106" y="1981920"/>
              <a:ext cx="87211" cy="9746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" name="Google Shape;647;p29">
            <a:extLst>
              <a:ext uri="{FF2B5EF4-FFF2-40B4-BE49-F238E27FC236}">
                <a16:creationId xmlns:a16="http://schemas.microsoft.com/office/drawing/2014/main" id="{E0C76A2C-0F24-4437-83E0-59A1BB5068A4}"/>
              </a:ext>
            </a:extLst>
          </p:cNvPr>
          <p:cNvGrpSpPr/>
          <p:nvPr/>
        </p:nvGrpSpPr>
        <p:grpSpPr>
          <a:xfrm rot="632919">
            <a:off x="5462289" y="2130361"/>
            <a:ext cx="641652" cy="668105"/>
            <a:chOff x="2079900" y="3077638"/>
            <a:chExt cx="367775" cy="382800"/>
          </a:xfrm>
        </p:grpSpPr>
        <p:sp>
          <p:nvSpPr>
            <p:cNvPr id="68" name="Google Shape;648;p29">
              <a:extLst>
                <a:ext uri="{FF2B5EF4-FFF2-40B4-BE49-F238E27FC236}">
                  <a16:creationId xmlns:a16="http://schemas.microsoft.com/office/drawing/2014/main" id="{21849BB9-855F-4D77-B638-35886381A06E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49;p29">
              <a:extLst>
                <a:ext uri="{FF2B5EF4-FFF2-40B4-BE49-F238E27FC236}">
                  <a16:creationId xmlns:a16="http://schemas.microsoft.com/office/drawing/2014/main" id="{9D194884-B238-4742-8B6D-F2681091F0EF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650;p29">
              <a:extLst>
                <a:ext uri="{FF2B5EF4-FFF2-40B4-BE49-F238E27FC236}">
                  <a16:creationId xmlns:a16="http://schemas.microsoft.com/office/drawing/2014/main" id="{75BD8BA5-518C-4BFF-91E3-0795C35C9608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651;p29">
              <a:extLst>
                <a:ext uri="{FF2B5EF4-FFF2-40B4-BE49-F238E27FC236}">
                  <a16:creationId xmlns:a16="http://schemas.microsoft.com/office/drawing/2014/main" id="{4CA4D884-AF65-45FF-9308-F54D441B9B72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2"/>
          <p:cNvSpPr/>
          <p:nvPr/>
        </p:nvSpPr>
        <p:spPr>
          <a:xfrm>
            <a:off x="961313" y="632475"/>
            <a:ext cx="7037278" cy="4075780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22"/>
          <p:cNvGrpSpPr/>
          <p:nvPr/>
        </p:nvGrpSpPr>
        <p:grpSpPr>
          <a:xfrm rot="1790415">
            <a:off x="6373695" y="3543093"/>
            <a:ext cx="1262614" cy="1129518"/>
            <a:chOff x="2373425" y="2328488"/>
            <a:chExt cx="1072475" cy="929000"/>
          </a:xfrm>
        </p:grpSpPr>
        <p:sp>
          <p:nvSpPr>
            <p:cNvPr id="324" name="Google Shape;324;p22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22"/>
          <p:cNvGrpSpPr/>
          <p:nvPr/>
        </p:nvGrpSpPr>
        <p:grpSpPr>
          <a:xfrm rot="-544829" flipH="1">
            <a:off x="366370" y="3088686"/>
            <a:ext cx="322982" cy="326452"/>
            <a:chOff x="2079900" y="3077638"/>
            <a:chExt cx="367775" cy="382800"/>
          </a:xfrm>
        </p:grpSpPr>
        <p:sp>
          <p:nvSpPr>
            <p:cNvPr id="344" name="Google Shape;344;p2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22"/>
          <p:cNvGrpSpPr/>
          <p:nvPr/>
        </p:nvGrpSpPr>
        <p:grpSpPr>
          <a:xfrm rot="632919">
            <a:off x="8039421" y="852037"/>
            <a:ext cx="641652" cy="668105"/>
            <a:chOff x="2079900" y="3077638"/>
            <a:chExt cx="367775" cy="382800"/>
          </a:xfrm>
        </p:grpSpPr>
        <p:sp>
          <p:nvSpPr>
            <p:cNvPr id="349" name="Google Shape;349;p2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3" name="Google Shape;353;p22"/>
          <p:cNvGrpSpPr/>
          <p:nvPr/>
        </p:nvGrpSpPr>
        <p:grpSpPr>
          <a:xfrm rot="-148811" flipH="1">
            <a:off x="1793990" y="4411704"/>
            <a:ext cx="371396" cy="375435"/>
            <a:chOff x="2079900" y="3077638"/>
            <a:chExt cx="367775" cy="382800"/>
          </a:xfrm>
        </p:grpSpPr>
        <p:sp>
          <p:nvSpPr>
            <p:cNvPr id="354" name="Google Shape;354;p2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22"/>
          <p:cNvSpPr txBox="1">
            <a:spLocks noGrp="1"/>
          </p:cNvSpPr>
          <p:nvPr>
            <p:ph type="subTitle" idx="1"/>
          </p:nvPr>
        </p:nvSpPr>
        <p:spPr>
          <a:xfrm>
            <a:off x="2373531" y="1169804"/>
            <a:ext cx="4849343" cy="2375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/>
            <a:r>
              <a:rPr lang="tr-TR" sz="1400" dirty="0"/>
              <a:t>  Liselere yerleştirmede temel olarak 2 sistem        kullanılır.</a:t>
            </a:r>
          </a:p>
          <a:p>
            <a:pPr marL="0" lvl="0" indent="0" algn="l"/>
            <a:endParaRPr lang="tr-TR" sz="1400" dirty="0"/>
          </a:p>
          <a:p>
            <a:pPr marL="0" lvl="0" indent="0" algn="l"/>
            <a:r>
              <a:rPr lang="tr-TR" sz="1400" dirty="0">
                <a:solidFill>
                  <a:srgbClr val="7030A0"/>
                </a:solidFill>
              </a:rPr>
              <a:t>1.Merkezi Yerleştirme </a:t>
            </a:r>
            <a:r>
              <a:rPr lang="tr-TR" sz="1400" dirty="0"/>
              <a:t>(Sınavla öğrenci alan okullar)</a:t>
            </a:r>
          </a:p>
          <a:p>
            <a:pPr marL="0" lvl="0" indent="0" algn="l"/>
            <a:endParaRPr lang="tr-TR" sz="1400" dirty="0"/>
          </a:p>
          <a:p>
            <a:pPr marL="0" lvl="0" indent="0" algn="l"/>
            <a:r>
              <a:rPr lang="tr-TR" sz="1400" b="1" dirty="0">
                <a:solidFill>
                  <a:srgbClr val="7030A0"/>
                </a:solidFill>
              </a:rPr>
              <a:t>2.Yerel Yerleştirme </a:t>
            </a:r>
            <a:r>
              <a:rPr lang="tr-TR" sz="1400" dirty="0"/>
              <a:t>(İkamet adresine göre öğrenci alan okullar)</a:t>
            </a:r>
          </a:p>
          <a:p>
            <a:pPr marL="0" lvl="0" indent="0" algn="l"/>
            <a:endParaRPr lang="tr-TR" sz="1400" dirty="0"/>
          </a:p>
          <a:p>
            <a:pPr marL="0" lvl="0" indent="0" algn="l"/>
            <a:r>
              <a:rPr lang="tr-TR" sz="1400" dirty="0"/>
              <a:t>NOT: Bir de </a:t>
            </a:r>
            <a:r>
              <a:rPr lang="tr-TR" sz="1400" b="1" dirty="0">
                <a:solidFill>
                  <a:srgbClr val="7030A0"/>
                </a:solidFill>
              </a:rPr>
              <a:t>Yetenek Sınavı </a:t>
            </a:r>
            <a:r>
              <a:rPr lang="tr-TR" sz="1400" dirty="0"/>
              <a:t>ile alan okullar vardır. (Güzel Sanatlar Liseleri, Spor Liseleri, Bazı Anadolu İmam Hatip Liseleri)</a:t>
            </a:r>
            <a:endParaRPr sz="1400" dirty="0">
              <a:highlight>
                <a:srgbClr val="808080"/>
              </a:highlight>
            </a:endParaRPr>
          </a:p>
        </p:txBody>
      </p:sp>
      <p:grpSp>
        <p:nvGrpSpPr>
          <p:cNvPr id="359" name="Google Shape;359;p22"/>
          <p:cNvGrpSpPr/>
          <p:nvPr/>
        </p:nvGrpSpPr>
        <p:grpSpPr>
          <a:xfrm rot="-916145">
            <a:off x="7192175" y="213689"/>
            <a:ext cx="546438" cy="475124"/>
            <a:chOff x="-40378075" y="3267450"/>
            <a:chExt cx="317425" cy="289075"/>
          </a:xfrm>
        </p:grpSpPr>
        <p:sp>
          <p:nvSpPr>
            <p:cNvPr id="360" name="Google Shape;360;p22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2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2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2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" name="Düşünce Balonu: Bulut 3">
            <a:extLst>
              <a:ext uri="{FF2B5EF4-FFF2-40B4-BE49-F238E27FC236}">
                <a16:creationId xmlns:a16="http://schemas.microsoft.com/office/drawing/2014/main" id="{586DBCF9-BA42-4333-970A-4EAD0957AB48}"/>
              </a:ext>
            </a:extLst>
          </p:cNvPr>
          <p:cNvSpPr/>
          <p:nvPr/>
        </p:nvSpPr>
        <p:spPr>
          <a:xfrm rot="1237224">
            <a:off x="-13987" y="19315"/>
            <a:ext cx="2516227" cy="2082976"/>
          </a:xfrm>
          <a:prstGeom prst="cloudCallout">
            <a:avLst/>
          </a:prstGeom>
          <a:solidFill>
            <a:srgbClr val="CD7DB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/>
              <a:t>LİSELERE GEÇİŞ SİSTEMİ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2"/>
          <p:cNvSpPr/>
          <p:nvPr/>
        </p:nvSpPr>
        <p:spPr>
          <a:xfrm>
            <a:off x="904825" y="1055775"/>
            <a:ext cx="7006209" cy="293728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0" name="Google Shape;800;p32"/>
          <p:cNvGrpSpPr/>
          <p:nvPr/>
        </p:nvGrpSpPr>
        <p:grpSpPr>
          <a:xfrm rot="1655306">
            <a:off x="7613908" y="2810099"/>
            <a:ext cx="840619" cy="842755"/>
            <a:chOff x="1818025" y="1413969"/>
            <a:chExt cx="507900" cy="585419"/>
          </a:xfrm>
        </p:grpSpPr>
        <p:sp>
          <p:nvSpPr>
            <p:cNvPr id="801" name="Google Shape;801;p32"/>
            <p:cNvSpPr/>
            <p:nvPr/>
          </p:nvSpPr>
          <p:spPr>
            <a:xfrm rot="359476">
              <a:off x="1841080" y="1424291"/>
              <a:ext cx="204991" cy="137830"/>
            </a:xfrm>
            <a:custGeom>
              <a:avLst/>
              <a:gdLst/>
              <a:ahLst/>
              <a:cxnLst/>
              <a:rect l="l" t="t" r="r" b="b"/>
              <a:pathLst>
                <a:path w="6739" h="4571" extrusionOk="0">
                  <a:moveTo>
                    <a:pt x="2669" y="0"/>
                  </a:moveTo>
                  <a:cubicBezTo>
                    <a:pt x="2369" y="0"/>
                    <a:pt x="2069" y="100"/>
                    <a:pt x="1702" y="201"/>
                  </a:cubicBezTo>
                  <a:cubicBezTo>
                    <a:pt x="1502" y="267"/>
                    <a:pt x="1301" y="334"/>
                    <a:pt x="1135" y="434"/>
                  </a:cubicBezTo>
                  <a:cubicBezTo>
                    <a:pt x="1035" y="467"/>
                    <a:pt x="1001" y="467"/>
                    <a:pt x="901" y="501"/>
                  </a:cubicBezTo>
                  <a:cubicBezTo>
                    <a:pt x="801" y="534"/>
                    <a:pt x="634" y="601"/>
                    <a:pt x="501" y="634"/>
                  </a:cubicBezTo>
                  <a:cubicBezTo>
                    <a:pt x="401" y="668"/>
                    <a:pt x="334" y="668"/>
                    <a:pt x="301" y="668"/>
                  </a:cubicBezTo>
                  <a:cubicBezTo>
                    <a:pt x="201" y="701"/>
                    <a:pt x="134" y="701"/>
                    <a:pt x="34" y="701"/>
                  </a:cubicBezTo>
                  <a:cubicBezTo>
                    <a:pt x="34" y="701"/>
                    <a:pt x="1" y="701"/>
                    <a:pt x="1" y="734"/>
                  </a:cubicBezTo>
                  <a:cubicBezTo>
                    <a:pt x="1" y="801"/>
                    <a:pt x="1" y="801"/>
                    <a:pt x="34" y="834"/>
                  </a:cubicBezTo>
                  <a:cubicBezTo>
                    <a:pt x="134" y="868"/>
                    <a:pt x="201" y="968"/>
                    <a:pt x="334" y="1034"/>
                  </a:cubicBezTo>
                  <a:cubicBezTo>
                    <a:pt x="701" y="1368"/>
                    <a:pt x="1001" y="1802"/>
                    <a:pt x="1201" y="2135"/>
                  </a:cubicBezTo>
                  <a:cubicBezTo>
                    <a:pt x="1301" y="2235"/>
                    <a:pt x="1335" y="2335"/>
                    <a:pt x="1402" y="2469"/>
                  </a:cubicBezTo>
                  <a:cubicBezTo>
                    <a:pt x="1635" y="2836"/>
                    <a:pt x="1869" y="3169"/>
                    <a:pt x="2169" y="3503"/>
                  </a:cubicBezTo>
                  <a:cubicBezTo>
                    <a:pt x="2336" y="3703"/>
                    <a:pt x="2536" y="3903"/>
                    <a:pt x="2736" y="4037"/>
                  </a:cubicBezTo>
                  <a:cubicBezTo>
                    <a:pt x="2969" y="4203"/>
                    <a:pt x="3169" y="4337"/>
                    <a:pt x="3403" y="4404"/>
                  </a:cubicBezTo>
                  <a:cubicBezTo>
                    <a:pt x="3636" y="4504"/>
                    <a:pt x="3870" y="4537"/>
                    <a:pt x="4137" y="4570"/>
                  </a:cubicBezTo>
                  <a:lnTo>
                    <a:pt x="4404" y="4570"/>
                  </a:lnTo>
                  <a:cubicBezTo>
                    <a:pt x="4604" y="4570"/>
                    <a:pt x="4704" y="4570"/>
                    <a:pt x="4871" y="4537"/>
                  </a:cubicBezTo>
                  <a:cubicBezTo>
                    <a:pt x="5338" y="4504"/>
                    <a:pt x="5805" y="4337"/>
                    <a:pt x="6138" y="4103"/>
                  </a:cubicBezTo>
                  <a:lnTo>
                    <a:pt x="6172" y="4103"/>
                  </a:lnTo>
                  <a:cubicBezTo>
                    <a:pt x="6205" y="4103"/>
                    <a:pt x="6205" y="4037"/>
                    <a:pt x="6205" y="4037"/>
                  </a:cubicBezTo>
                  <a:cubicBezTo>
                    <a:pt x="6405" y="3870"/>
                    <a:pt x="6639" y="3636"/>
                    <a:pt x="6739" y="3369"/>
                  </a:cubicBezTo>
                  <a:lnTo>
                    <a:pt x="6739" y="3303"/>
                  </a:lnTo>
                  <a:lnTo>
                    <a:pt x="6672" y="3303"/>
                  </a:lnTo>
                  <a:cubicBezTo>
                    <a:pt x="6572" y="3470"/>
                    <a:pt x="6505" y="3603"/>
                    <a:pt x="6372" y="3703"/>
                  </a:cubicBezTo>
                  <a:lnTo>
                    <a:pt x="6238" y="3836"/>
                  </a:lnTo>
                  <a:cubicBezTo>
                    <a:pt x="6338" y="3536"/>
                    <a:pt x="6438" y="3203"/>
                    <a:pt x="6372" y="2869"/>
                  </a:cubicBezTo>
                  <a:cubicBezTo>
                    <a:pt x="6372" y="2602"/>
                    <a:pt x="6305" y="2302"/>
                    <a:pt x="6205" y="1968"/>
                  </a:cubicBezTo>
                  <a:cubicBezTo>
                    <a:pt x="6038" y="1468"/>
                    <a:pt x="5671" y="1034"/>
                    <a:pt x="5204" y="701"/>
                  </a:cubicBezTo>
                  <a:cubicBezTo>
                    <a:pt x="5004" y="601"/>
                    <a:pt x="4804" y="434"/>
                    <a:pt x="4504" y="334"/>
                  </a:cubicBezTo>
                  <a:cubicBezTo>
                    <a:pt x="4237" y="201"/>
                    <a:pt x="4003" y="134"/>
                    <a:pt x="3703" y="100"/>
                  </a:cubicBezTo>
                  <a:cubicBezTo>
                    <a:pt x="3536" y="34"/>
                    <a:pt x="3370" y="0"/>
                    <a:pt x="3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2045700" y="1534863"/>
              <a:ext cx="8375" cy="11700"/>
            </a:xfrm>
            <a:custGeom>
              <a:avLst/>
              <a:gdLst/>
              <a:ahLst/>
              <a:cxnLst/>
              <a:rect l="l" t="t" r="r" b="b"/>
              <a:pathLst>
                <a:path w="335" h="468" extrusionOk="0">
                  <a:moveTo>
                    <a:pt x="234" y="1"/>
                  </a:moveTo>
                  <a:lnTo>
                    <a:pt x="0" y="368"/>
                  </a:lnTo>
                  <a:lnTo>
                    <a:pt x="67" y="468"/>
                  </a:lnTo>
                  <a:lnTo>
                    <a:pt x="334" y="67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00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2023175" y="1441463"/>
              <a:ext cx="73425" cy="176825"/>
            </a:xfrm>
            <a:custGeom>
              <a:avLst/>
              <a:gdLst/>
              <a:ahLst/>
              <a:cxnLst/>
              <a:rect l="l" t="t" r="r" b="b"/>
              <a:pathLst>
                <a:path w="2937" h="7073" extrusionOk="0">
                  <a:moveTo>
                    <a:pt x="2269" y="1"/>
                  </a:moveTo>
                  <a:cubicBezTo>
                    <a:pt x="2236" y="67"/>
                    <a:pt x="2136" y="67"/>
                    <a:pt x="2102" y="67"/>
                  </a:cubicBezTo>
                  <a:cubicBezTo>
                    <a:pt x="1969" y="67"/>
                    <a:pt x="1802" y="101"/>
                    <a:pt x="1635" y="134"/>
                  </a:cubicBezTo>
                  <a:cubicBezTo>
                    <a:pt x="1502" y="201"/>
                    <a:pt x="1435" y="234"/>
                    <a:pt x="1302" y="301"/>
                  </a:cubicBezTo>
                  <a:cubicBezTo>
                    <a:pt x="1235" y="368"/>
                    <a:pt x="1135" y="434"/>
                    <a:pt x="1068" y="534"/>
                  </a:cubicBezTo>
                  <a:cubicBezTo>
                    <a:pt x="935" y="635"/>
                    <a:pt x="768" y="801"/>
                    <a:pt x="635" y="1035"/>
                  </a:cubicBezTo>
                  <a:cubicBezTo>
                    <a:pt x="401" y="1402"/>
                    <a:pt x="234" y="1802"/>
                    <a:pt x="134" y="2269"/>
                  </a:cubicBezTo>
                  <a:cubicBezTo>
                    <a:pt x="68" y="2736"/>
                    <a:pt x="1" y="3236"/>
                    <a:pt x="68" y="3703"/>
                  </a:cubicBezTo>
                  <a:cubicBezTo>
                    <a:pt x="101" y="4270"/>
                    <a:pt x="334" y="5405"/>
                    <a:pt x="1235" y="6072"/>
                  </a:cubicBezTo>
                  <a:lnTo>
                    <a:pt x="1302" y="6138"/>
                  </a:lnTo>
                  <a:cubicBezTo>
                    <a:pt x="1335" y="6239"/>
                    <a:pt x="1402" y="6372"/>
                    <a:pt x="1435" y="6439"/>
                  </a:cubicBezTo>
                  <a:cubicBezTo>
                    <a:pt x="1502" y="6639"/>
                    <a:pt x="1669" y="6806"/>
                    <a:pt x="1835" y="7039"/>
                  </a:cubicBezTo>
                  <a:cubicBezTo>
                    <a:pt x="1835" y="7039"/>
                    <a:pt x="1902" y="7072"/>
                    <a:pt x="1936" y="7072"/>
                  </a:cubicBezTo>
                  <a:cubicBezTo>
                    <a:pt x="1969" y="7072"/>
                    <a:pt x="1969" y="7072"/>
                    <a:pt x="2002" y="7039"/>
                  </a:cubicBezTo>
                  <a:cubicBezTo>
                    <a:pt x="2069" y="6972"/>
                    <a:pt x="2069" y="6939"/>
                    <a:pt x="2002" y="6906"/>
                  </a:cubicBezTo>
                  <a:lnTo>
                    <a:pt x="1902" y="6772"/>
                  </a:lnTo>
                  <a:cubicBezTo>
                    <a:pt x="1769" y="6639"/>
                    <a:pt x="1669" y="6472"/>
                    <a:pt x="1635" y="6339"/>
                  </a:cubicBezTo>
                  <a:lnTo>
                    <a:pt x="1635" y="6339"/>
                  </a:lnTo>
                  <a:cubicBezTo>
                    <a:pt x="1635" y="6339"/>
                    <a:pt x="1669" y="6405"/>
                    <a:pt x="1735" y="6405"/>
                  </a:cubicBezTo>
                  <a:lnTo>
                    <a:pt x="1769" y="6405"/>
                  </a:lnTo>
                  <a:cubicBezTo>
                    <a:pt x="1802" y="6405"/>
                    <a:pt x="1802" y="6405"/>
                    <a:pt x="1802" y="6339"/>
                  </a:cubicBezTo>
                  <a:lnTo>
                    <a:pt x="1802" y="6305"/>
                  </a:lnTo>
                  <a:cubicBezTo>
                    <a:pt x="1802" y="6305"/>
                    <a:pt x="1802" y="6272"/>
                    <a:pt x="1769" y="6272"/>
                  </a:cubicBezTo>
                  <a:cubicBezTo>
                    <a:pt x="1669" y="6239"/>
                    <a:pt x="1635" y="6205"/>
                    <a:pt x="1569" y="6138"/>
                  </a:cubicBezTo>
                  <a:cubicBezTo>
                    <a:pt x="1502" y="6005"/>
                    <a:pt x="1502" y="5938"/>
                    <a:pt x="1469" y="5805"/>
                  </a:cubicBezTo>
                  <a:cubicBezTo>
                    <a:pt x="1435" y="5605"/>
                    <a:pt x="1469" y="5438"/>
                    <a:pt x="1469" y="5238"/>
                  </a:cubicBezTo>
                  <a:cubicBezTo>
                    <a:pt x="1502" y="4804"/>
                    <a:pt x="1669" y="4404"/>
                    <a:pt x="1802" y="4070"/>
                  </a:cubicBezTo>
                  <a:cubicBezTo>
                    <a:pt x="1936" y="3803"/>
                    <a:pt x="2069" y="3503"/>
                    <a:pt x="2236" y="3170"/>
                  </a:cubicBezTo>
                  <a:lnTo>
                    <a:pt x="2269" y="3103"/>
                  </a:lnTo>
                  <a:cubicBezTo>
                    <a:pt x="2436" y="2803"/>
                    <a:pt x="2569" y="2503"/>
                    <a:pt x="2669" y="2236"/>
                  </a:cubicBezTo>
                  <a:cubicBezTo>
                    <a:pt x="2769" y="2069"/>
                    <a:pt x="2803" y="1902"/>
                    <a:pt x="2836" y="1735"/>
                  </a:cubicBezTo>
                  <a:cubicBezTo>
                    <a:pt x="2903" y="1569"/>
                    <a:pt x="2936" y="1402"/>
                    <a:pt x="2936" y="1235"/>
                  </a:cubicBezTo>
                  <a:cubicBezTo>
                    <a:pt x="2936" y="1068"/>
                    <a:pt x="2936" y="901"/>
                    <a:pt x="2903" y="735"/>
                  </a:cubicBezTo>
                  <a:cubicBezTo>
                    <a:pt x="2836" y="601"/>
                    <a:pt x="2803" y="468"/>
                    <a:pt x="2769" y="401"/>
                  </a:cubicBezTo>
                  <a:cubicBezTo>
                    <a:pt x="2736" y="301"/>
                    <a:pt x="2636" y="234"/>
                    <a:pt x="2569" y="134"/>
                  </a:cubicBezTo>
                  <a:cubicBezTo>
                    <a:pt x="2469" y="101"/>
                    <a:pt x="2403" y="67"/>
                    <a:pt x="22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1818025" y="1554888"/>
              <a:ext cx="507900" cy="444500"/>
            </a:xfrm>
            <a:custGeom>
              <a:avLst/>
              <a:gdLst/>
              <a:ahLst/>
              <a:cxnLst/>
              <a:rect l="l" t="t" r="r" b="b"/>
              <a:pathLst>
                <a:path w="20316" h="17780" extrusionOk="0">
                  <a:moveTo>
                    <a:pt x="14011" y="0"/>
                  </a:moveTo>
                  <a:cubicBezTo>
                    <a:pt x="13811" y="0"/>
                    <a:pt x="13611" y="0"/>
                    <a:pt x="13377" y="34"/>
                  </a:cubicBezTo>
                  <a:cubicBezTo>
                    <a:pt x="13110" y="67"/>
                    <a:pt x="12810" y="100"/>
                    <a:pt x="12510" y="200"/>
                  </a:cubicBezTo>
                  <a:cubicBezTo>
                    <a:pt x="12210" y="267"/>
                    <a:pt x="11943" y="401"/>
                    <a:pt x="11609" y="534"/>
                  </a:cubicBezTo>
                  <a:cubicBezTo>
                    <a:pt x="11476" y="567"/>
                    <a:pt x="11309" y="667"/>
                    <a:pt x="11176" y="734"/>
                  </a:cubicBezTo>
                  <a:cubicBezTo>
                    <a:pt x="11042" y="834"/>
                    <a:pt x="10875" y="868"/>
                    <a:pt x="10709" y="934"/>
                  </a:cubicBezTo>
                  <a:lnTo>
                    <a:pt x="10108" y="1201"/>
                  </a:lnTo>
                  <a:cubicBezTo>
                    <a:pt x="9675" y="1235"/>
                    <a:pt x="9274" y="1235"/>
                    <a:pt x="8674" y="1235"/>
                  </a:cubicBezTo>
                  <a:lnTo>
                    <a:pt x="6873" y="1235"/>
                  </a:lnTo>
                  <a:cubicBezTo>
                    <a:pt x="6472" y="1235"/>
                    <a:pt x="6105" y="1235"/>
                    <a:pt x="5772" y="1268"/>
                  </a:cubicBezTo>
                  <a:cubicBezTo>
                    <a:pt x="5205" y="1301"/>
                    <a:pt x="4704" y="1401"/>
                    <a:pt x="4271" y="1535"/>
                  </a:cubicBezTo>
                  <a:cubicBezTo>
                    <a:pt x="4004" y="1568"/>
                    <a:pt x="3770" y="1668"/>
                    <a:pt x="3537" y="1768"/>
                  </a:cubicBezTo>
                  <a:cubicBezTo>
                    <a:pt x="3337" y="1868"/>
                    <a:pt x="3103" y="1968"/>
                    <a:pt x="2870" y="2102"/>
                  </a:cubicBezTo>
                  <a:cubicBezTo>
                    <a:pt x="2436" y="2369"/>
                    <a:pt x="2002" y="2736"/>
                    <a:pt x="1635" y="3169"/>
                  </a:cubicBezTo>
                  <a:cubicBezTo>
                    <a:pt x="1302" y="3536"/>
                    <a:pt x="1035" y="3936"/>
                    <a:pt x="802" y="4403"/>
                  </a:cubicBezTo>
                  <a:cubicBezTo>
                    <a:pt x="601" y="4837"/>
                    <a:pt x="435" y="5271"/>
                    <a:pt x="301" y="5771"/>
                  </a:cubicBezTo>
                  <a:cubicBezTo>
                    <a:pt x="101" y="6705"/>
                    <a:pt x="1" y="7706"/>
                    <a:pt x="168" y="8773"/>
                  </a:cubicBezTo>
                  <a:cubicBezTo>
                    <a:pt x="201" y="9240"/>
                    <a:pt x="335" y="9774"/>
                    <a:pt x="468" y="10274"/>
                  </a:cubicBezTo>
                  <a:cubicBezTo>
                    <a:pt x="601" y="10741"/>
                    <a:pt x="768" y="11242"/>
                    <a:pt x="968" y="11742"/>
                  </a:cubicBezTo>
                  <a:cubicBezTo>
                    <a:pt x="1135" y="12209"/>
                    <a:pt x="1369" y="12609"/>
                    <a:pt x="1635" y="13076"/>
                  </a:cubicBezTo>
                  <a:cubicBezTo>
                    <a:pt x="1869" y="13477"/>
                    <a:pt x="2136" y="13910"/>
                    <a:pt x="2503" y="14311"/>
                  </a:cubicBezTo>
                  <a:cubicBezTo>
                    <a:pt x="2836" y="14744"/>
                    <a:pt x="3203" y="15144"/>
                    <a:pt x="3604" y="15578"/>
                  </a:cubicBezTo>
                  <a:cubicBezTo>
                    <a:pt x="4004" y="15945"/>
                    <a:pt x="4437" y="16345"/>
                    <a:pt x="4838" y="16612"/>
                  </a:cubicBezTo>
                  <a:cubicBezTo>
                    <a:pt x="5305" y="16946"/>
                    <a:pt x="5805" y="17213"/>
                    <a:pt x="6272" y="17379"/>
                  </a:cubicBezTo>
                  <a:cubicBezTo>
                    <a:pt x="6772" y="17580"/>
                    <a:pt x="7306" y="17713"/>
                    <a:pt x="7840" y="17746"/>
                  </a:cubicBezTo>
                  <a:cubicBezTo>
                    <a:pt x="8007" y="17746"/>
                    <a:pt x="8207" y="17780"/>
                    <a:pt x="8374" y="17780"/>
                  </a:cubicBezTo>
                  <a:lnTo>
                    <a:pt x="8674" y="17780"/>
                  </a:lnTo>
                  <a:cubicBezTo>
                    <a:pt x="8941" y="17780"/>
                    <a:pt x="9208" y="17713"/>
                    <a:pt x="9541" y="17613"/>
                  </a:cubicBezTo>
                  <a:cubicBezTo>
                    <a:pt x="9875" y="17546"/>
                    <a:pt x="10275" y="17379"/>
                    <a:pt x="10609" y="17246"/>
                  </a:cubicBezTo>
                  <a:lnTo>
                    <a:pt x="11209" y="17013"/>
                  </a:lnTo>
                  <a:cubicBezTo>
                    <a:pt x="11442" y="16912"/>
                    <a:pt x="11609" y="16879"/>
                    <a:pt x="11776" y="16812"/>
                  </a:cubicBezTo>
                  <a:cubicBezTo>
                    <a:pt x="12010" y="16779"/>
                    <a:pt x="12310" y="16746"/>
                    <a:pt x="12643" y="16746"/>
                  </a:cubicBezTo>
                  <a:lnTo>
                    <a:pt x="12710" y="16746"/>
                  </a:lnTo>
                  <a:cubicBezTo>
                    <a:pt x="13110" y="16746"/>
                    <a:pt x="13444" y="16779"/>
                    <a:pt x="13777" y="16812"/>
                  </a:cubicBezTo>
                  <a:cubicBezTo>
                    <a:pt x="14011" y="16879"/>
                    <a:pt x="14311" y="16912"/>
                    <a:pt x="14611" y="16912"/>
                  </a:cubicBezTo>
                  <a:lnTo>
                    <a:pt x="15012" y="16912"/>
                  </a:lnTo>
                  <a:cubicBezTo>
                    <a:pt x="15212" y="16912"/>
                    <a:pt x="15379" y="16912"/>
                    <a:pt x="15545" y="16879"/>
                  </a:cubicBezTo>
                  <a:cubicBezTo>
                    <a:pt x="15779" y="16812"/>
                    <a:pt x="15979" y="16779"/>
                    <a:pt x="16213" y="16712"/>
                  </a:cubicBezTo>
                  <a:cubicBezTo>
                    <a:pt x="16546" y="16612"/>
                    <a:pt x="16880" y="16445"/>
                    <a:pt x="17180" y="16279"/>
                  </a:cubicBezTo>
                  <a:cubicBezTo>
                    <a:pt x="17480" y="16112"/>
                    <a:pt x="17714" y="15912"/>
                    <a:pt x="18014" y="15645"/>
                  </a:cubicBezTo>
                  <a:cubicBezTo>
                    <a:pt x="18481" y="15211"/>
                    <a:pt x="18881" y="14611"/>
                    <a:pt x="19215" y="13910"/>
                  </a:cubicBezTo>
                  <a:cubicBezTo>
                    <a:pt x="19515" y="13243"/>
                    <a:pt x="19748" y="12543"/>
                    <a:pt x="19982" y="11709"/>
                  </a:cubicBezTo>
                  <a:cubicBezTo>
                    <a:pt x="20149" y="10941"/>
                    <a:pt x="20215" y="10108"/>
                    <a:pt x="20249" y="9274"/>
                  </a:cubicBezTo>
                  <a:cubicBezTo>
                    <a:pt x="20315" y="8473"/>
                    <a:pt x="20249" y="7639"/>
                    <a:pt x="20182" y="6905"/>
                  </a:cubicBezTo>
                  <a:cubicBezTo>
                    <a:pt x="20082" y="6138"/>
                    <a:pt x="19982" y="5438"/>
                    <a:pt x="19748" y="4804"/>
                  </a:cubicBezTo>
                  <a:cubicBezTo>
                    <a:pt x="19682" y="4470"/>
                    <a:pt x="19548" y="4203"/>
                    <a:pt x="19415" y="3903"/>
                  </a:cubicBezTo>
                  <a:cubicBezTo>
                    <a:pt x="19215" y="3436"/>
                    <a:pt x="18981" y="2969"/>
                    <a:pt x="18648" y="2569"/>
                  </a:cubicBezTo>
                  <a:cubicBezTo>
                    <a:pt x="18014" y="1735"/>
                    <a:pt x="17247" y="1068"/>
                    <a:pt x="16379" y="667"/>
                  </a:cubicBezTo>
                  <a:cubicBezTo>
                    <a:pt x="15979" y="434"/>
                    <a:pt x="15479" y="267"/>
                    <a:pt x="15012" y="200"/>
                  </a:cubicBezTo>
                  <a:cubicBezTo>
                    <a:pt x="14611" y="0"/>
                    <a:pt x="14311" y="0"/>
                    <a:pt x="140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5" name="Google Shape;805;p32"/>
          <p:cNvGrpSpPr/>
          <p:nvPr/>
        </p:nvGrpSpPr>
        <p:grpSpPr>
          <a:xfrm rot="1060229">
            <a:off x="5746023" y="3639960"/>
            <a:ext cx="2841401" cy="1475284"/>
            <a:chOff x="6537431" y="3517320"/>
            <a:chExt cx="2534486" cy="1315930"/>
          </a:xfrm>
        </p:grpSpPr>
        <p:grpSp>
          <p:nvGrpSpPr>
            <p:cNvPr id="806" name="Google Shape;806;p32"/>
            <p:cNvGrpSpPr/>
            <p:nvPr/>
          </p:nvGrpSpPr>
          <p:grpSpPr>
            <a:xfrm rot="1544990">
              <a:off x="6696980" y="3691243"/>
              <a:ext cx="1021946" cy="968084"/>
              <a:chOff x="3001375" y="1809238"/>
              <a:chExt cx="396975" cy="365275"/>
            </a:xfrm>
          </p:grpSpPr>
          <p:sp>
            <p:nvSpPr>
              <p:cNvPr id="807" name="Google Shape;807;p32"/>
              <p:cNvSpPr/>
              <p:nvPr/>
            </p:nvSpPr>
            <p:spPr>
              <a:xfrm>
                <a:off x="3020550" y="1878438"/>
                <a:ext cx="351125" cy="286900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1476" extrusionOk="0">
                    <a:moveTo>
                      <a:pt x="9308" y="1"/>
                    </a:moveTo>
                    <a:cubicBezTo>
                      <a:pt x="9274" y="1"/>
                      <a:pt x="1" y="11142"/>
                      <a:pt x="68" y="11242"/>
                    </a:cubicBezTo>
                    <a:cubicBezTo>
                      <a:pt x="101" y="11342"/>
                      <a:pt x="234" y="11476"/>
                      <a:pt x="401" y="11476"/>
                    </a:cubicBezTo>
                    <a:lnTo>
                      <a:pt x="468" y="11476"/>
                    </a:lnTo>
                    <a:lnTo>
                      <a:pt x="6305" y="9908"/>
                    </a:lnTo>
                    <a:lnTo>
                      <a:pt x="12143" y="8307"/>
                    </a:lnTo>
                    <a:lnTo>
                      <a:pt x="13444" y="7973"/>
                    </a:lnTo>
                    <a:cubicBezTo>
                      <a:pt x="13511" y="7706"/>
                      <a:pt x="13611" y="7473"/>
                      <a:pt x="13644" y="7173"/>
                    </a:cubicBezTo>
                    <a:cubicBezTo>
                      <a:pt x="13811" y="6472"/>
                      <a:pt x="13911" y="5805"/>
                      <a:pt x="13978" y="5138"/>
                    </a:cubicBezTo>
                    <a:cubicBezTo>
                      <a:pt x="13978" y="4838"/>
                      <a:pt x="14044" y="4604"/>
                      <a:pt x="14044" y="4304"/>
                    </a:cubicBezTo>
                    <a:cubicBezTo>
                      <a:pt x="14044" y="4171"/>
                      <a:pt x="13944" y="4104"/>
                      <a:pt x="13878" y="4004"/>
                    </a:cubicBezTo>
                    <a:cubicBezTo>
                      <a:pt x="13856" y="3987"/>
                      <a:pt x="13778" y="3979"/>
                      <a:pt x="13657" y="3979"/>
                    </a:cubicBezTo>
                    <a:cubicBezTo>
                      <a:pt x="12825" y="3979"/>
                      <a:pt x="9948" y="4346"/>
                      <a:pt x="9308" y="4638"/>
                    </a:cubicBezTo>
                    <a:cubicBezTo>
                      <a:pt x="9608" y="4104"/>
                      <a:pt x="9808" y="3437"/>
                      <a:pt x="9875" y="2770"/>
                    </a:cubicBezTo>
                    <a:cubicBezTo>
                      <a:pt x="9941" y="2002"/>
                      <a:pt x="9875" y="1235"/>
                      <a:pt x="9641" y="234"/>
                    </a:cubicBezTo>
                    <a:cubicBezTo>
                      <a:pt x="9641" y="134"/>
                      <a:pt x="9574" y="34"/>
                      <a:pt x="9474" y="34"/>
                    </a:cubicBezTo>
                    <a:cubicBezTo>
                      <a:pt x="9441" y="1"/>
                      <a:pt x="9408" y="1"/>
                      <a:pt x="93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32"/>
              <p:cNvSpPr/>
              <p:nvPr/>
            </p:nvSpPr>
            <p:spPr>
              <a:xfrm>
                <a:off x="3001375" y="1809238"/>
                <a:ext cx="396975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4611" extrusionOk="0">
                    <a:moveTo>
                      <a:pt x="7339" y="0"/>
                    </a:moveTo>
                    <a:cubicBezTo>
                      <a:pt x="7306" y="0"/>
                      <a:pt x="7206" y="0"/>
                      <a:pt x="7173" y="34"/>
                    </a:cubicBezTo>
                    <a:cubicBezTo>
                      <a:pt x="7139" y="34"/>
                      <a:pt x="7072" y="34"/>
                      <a:pt x="7072" y="67"/>
                    </a:cubicBezTo>
                    <a:cubicBezTo>
                      <a:pt x="6972" y="100"/>
                      <a:pt x="6872" y="234"/>
                      <a:pt x="6839" y="300"/>
                    </a:cubicBezTo>
                    <a:lnTo>
                      <a:pt x="3803" y="6338"/>
                    </a:lnTo>
                    <a:lnTo>
                      <a:pt x="735" y="12342"/>
                    </a:lnTo>
                    <a:lnTo>
                      <a:pt x="301" y="13276"/>
                    </a:lnTo>
                    <a:lnTo>
                      <a:pt x="34" y="13743"/>
                    </a:lnTo>
                    <a:cubicBezTo>
                      <a:pt x="1" y="13844"/>
                      <a:pt x="1" y="13944"/>
                      <a:pt x="1" y="14044"/>
                    </a:cubicBezTo>
                    <a:cubicBezTo>
                      <a:pt x="1" y="14177"/>
                      <a:pt x="34" y="14277"/>
                      <a:pt x="134" y="14377"/>
                    </a:cubicBezTo>
                    <a:cubicBezTo>
                      <a:pt x="168" y="14411"/>
                      <a:pt x="168" y="14444"/>
                      <a:pt x="201" y="14511"/>
                    </a:cubicBezTo>
                    <a:cubicBezTo>
                      <a:pt x="234" y="14544"/>
                      <a:pt x="301" y="14544"/>
                      <a:pt x="334" y="14577"/>
                    </a:cubicBezTo>
                    <a:cubicBezTo>
                      <a:pt x="368" y="14611"/>
                      <a:pt x="401" y="14611"/>
                      <a:pt x="468" y="14611"/>
                    </a:cubicBezTo>
                    <a:lnTo>
                      <a:pt x="534" y="14611"/>
                    </a:lnTo>
                    <a:cubicBezTo>
                      <a:pt x="635" y="14611"/>
                      <a:pt x="701" y="14577"/>
                      <a:pt x="801" y="14544"/>
                    </a:cubicBezTo>
                    <a:cubicBezTo>
                      <a:pt x="968" y="14444"/>
                      <a:pt x="1068" y="14377"/>
                      <a:pt x="1235" y="14277"/>
                    </a:cubicBezTo>
                    <a:cubicBezTo>
                      <a:pt x="1569" y="14110"/>
                      <a:pt x="1902" y="13944"/>
                      <a:pt x="2202" y="13777"/>
                    </a:cubicBezTo>
                    <a:lnTo>
                      <a:pt x="4204" y="12743"/>
                    </a:lnTo>
                    <a:lnTo>
                      <a:pt x="7006" y="11275"/>
                    </a:lnTo>
                    <a:lnTo>
                      <a:pt x="12576" y="8406"/>
                    </a:lnTo>
                    <a:lnTo>
                      <a:pt x="13811" y="7773"/>
                    </a:lnTo>
                    <a:lnTo>
                      <a:pt x="15645" y="6872"/>
                    </a:lnTo>
                    <a:cubicBezTo>
                      <a:pt x="15812" y="6772"/>
                      <a:pt x="15879" y="6672"/>
                      <a:pt x="15879" y="6505"/>
                    </a:cubicBezTo>
                    <a:cubicBezTo>
                      <a:pt x="15879" y="6405"/>
                      <a:pt x="15845" y="6238"/>
                      <a:pt x="15812" y="6171"/>
                    </a:cubicBezTo>
                    <a:cubicBezTo>
                      <a:pt x="15412" y="5604"/>
                      <a:pt x="14911" y="5071"/>
                      <a:pt x="14344" y="4604"/>
                    </a:cubicBezTo>
                    <a:cubicBezTo>
                      <a:pt x="13744" y="4170"/>
                      <a:pt x="13177" y="3770"/>
                      <a:pt x="12510" y="3536"/>
                    </a:cubicBezTo>
                    <a:cubicBezTo>
                      <a:pt x="12476" y="3503"/>
                      <a:pt x="12376" y="3503"/>
                      <a:pt x="12343" y="3503"/>
                    </a:cubicBezTo>
                    <a:lnTo>
                      <a:pt x="12209" y="3503"/>
                    </a:lnTo>
                    <a:cubicBezTo>
                      <a:pt x="12043" y="3503"/>
                      <a:pt x="11976" y="3569"/>
                      <a:pt x="11876" y="3603"/>
                    </a:cubicBezTo>
                    <a:cubicBezTo>
                      <a:pt x="9774" y="5437"/>
                      <a:pt x="7673" y="7272"/>
                      <a:pt x="5571" y="9174"/>
                    </a:cubicBezTo>
                    <a:lnTo>
                      <a:pt x="5571" y="9174"/>
                    </a:lnTo>
                    <a:cubicBezTo>
                      <a:pt x="7439" y="7005"/>
                      <a:pt x="9107" y="4937"/>
                      <a:pt x="10742" y="2936"/>
                    </a:cubicBezTo>
                    <a:cubicBezTo>
                      <a:pt x="10842" y="2836"/>
                      <a:pt x="10875" y="2669"/>
                      <a:pt x="10775" y="2535"/>
                    </a:cubicBezTo>
                    <a:cubicBezTo>
                      <a:pt x="10775" y="2502"/>
                      <a:pt x="10742" y="2435"/>
                      <a:pt x="10708" y="2369"/>
                    </a:cubicBezTo>
                    <a:cubicBezTo>
                      <a:pt x="10308" y="1868"/>
                      <a:pt x="9808" y="1401"/>
                      <a:pt x="9241" y="1001"/>
                    </a:cubicBezTo>
                    <a:cubicBezTo>
                      <a:pt x="8674" y="567"/>
                      <a:pt x="8073" y="234"/>
                      <a:pt x="7506" y="34"/>
                    </a:cubicBezTo>
                    <a:cubicBezTo>
                      <a:pt x="7473" y="34"/>
                      <a:pt x="7406" y="0"/>
                      <a:pt x="733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9" name="Google Shape;809;p32"/>
            <p:cNvGrpSpPr/>
            <p:nvPr/>
          </p:nvGrpSpPr>
          <p:grpSpPr>
            <a:xfrm rot="7155519" flipH="1">
              <a:off x="8090673" y="3471178"/>
              <a:ext cx="511016" cy="1377443"/>
              <a:chOff x="3369975" y="1311388"/>
              <a:chExt cx="211000" cy="568750"/>
            </a:xfrm>
          </p:grpSpPr>
          <p:sp>
            <p:nvSpPr>
              <p:cNvPr id="810" name="Google Shape;810;p32"/>
              <p:cNvSpPr/>
              <p:nvPr/>
            </p:nvSpPr>
            <p:spPr>
              <a:xfrm>
                <a:off x="3540925" y="1311388"/>
                <a:ext cx="32550" cy="60900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2436" extrusionOk="0">
                    <a:moveTo>
                      <a:pt x="568" y="0"/>
                    </a:moveTo>
                    <a:cubicBezTo>
                      <a:pt x="434" y="0"/>
                      <a:pt x="301" y="100"/>
                      <a:pt x="168" y="167"/>
                    </a:cubicBezTo>
                    <a:cubicBezTo>
                      <a:pt x="101" y="267"/>
                      <a:pt x="1" y="434"/>
                      <a:pt x="34" y="567"/>
                    </a:cubicBezTo>
                    <a:cubicBezTo>
                      <a:pt x="134" y="1001"/>
                      <a:pt x="168" y="1468"/>
                      <a:pt x="201" y="1935"/>
                    </a:cubicBezTo>
                    <a:cubicBezTo>
                      <a:pt x="201" y="2235"/>
                      <a:pt x="501" y="2435"/>
                      <a:pt x="801" y="2435"/>
                    </a:cubicBezTo>
                    <a:cubicBezTo>
                      <a:pt x="1102" y="2402"/>
                      <a:pt x="1302" y="2135"/>
                      <a:pt x="1302" y="1835"/>
                    </a:cubicBezTo>
                    <a:cubicBezTo>
                      <a:pt x="1268" y="1401"/>
                      <a:pt x="1235" y="934"/>
                      <a:pt x="1135" y="467"/>
                    </a:cubicBezTo>
                    <a:cubicBezTo>
                      <a:pt x="1102" y="334"/>
                      <a:pt x="1035" y="234"/>
                      <a:pt x="968" y="133"/>
                    </a:cubicBezTo>
                    <a:cubicBezTo>
                      <a:pt x="868" y="67"/>
                      <a:pt x="768" y="0"/>
                      <a:pt x="63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32"/>
              <p:cNvSpPr/>
              <p:nvPr/>
            </p:nvSpPr>
            <p:spPr>
              <a:xfrm>
                <a:off x="3555100" y="1410613"/>
                <a:ext cx="25875" cy="64100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2564" extrusionOk="0">
                    <a:moveTo>
                      <a:pt x="34" y="1635"/>
                    </a:moveTo>
                    <a:lnTo>
                      <a:pt x="34" y="1702"/>
                    </a:lnTo>
                    <a:cubicBezTo>
                      <a:pt x="1" y="1702"/>
                      <a:pt x="1" y="1668"/>
                      <a:pt x="34" y="1635"/>
                    </a:cubicBezTo>
                    <a:close/>
                    <a:moveTo>
                      <a:pt x="501" y="1"/>
                    </a:moveTo>
                    <a:cubicBezTo>
                      <a:pt x="201" y="34"/>
                      <a:pt x="1" y="301"/>
                      <a:pt x="1" y="601"/>
                    </a:cubicBezTo>
                    <a:lnTo>
                      <a:pt x="1" y="1768"/>
                    </a:lnTo>
                    <a:lnTo>
                      <a:pt x="1" y="1969"/>
                    </a:lnTo>
                    <a:cubicBezTo>
                      <a:pt x="1" y="2102"/>
                      <a:pt x="1" y="2202"/>
                      <a:pt x="68" y="2336"/>
                    </a:cubicBezTo>
                    <a:cubicBezTo>
                      <a:pt x="168" y="2469"/>
                      <a:pt x="268" y="2536"/>
                      <a:pt x="401" y="2536"/>
                    </a:cubicBezTo>
                    <a:cubicBezTo>
                      <a:pt x="440" y="2555"/>
                      <a:pt x="482" y="2563"/>
                      <a:pt x="524" y="2563"/>
                    </a:cubicBezTo>
                    <a:cubicBezTo>
                      <a:pt x="624" y="2563"/>
                      <a:pt x="721" y="2516"/>
                      <a:pt x="768" y="2469"/>
                    </a:cubicBezTo>
                    <a:cubicBezTo>
                      <a:pt x="902" y="2369"/>
                      <a:pt x="1002" y="2269"/>
                      <a:pt x="1002" y="2135"/>
                    </a:cubicBezTo>
                    <a:cubicBezTo>
                      <a:pt x="1035" y="1602"/>
                      <a:pt x="1035" y="1035"/>
                      <a:pt x="1035" y="468"/>
                    </a:cubicBezTo>
                    <a:cubicBezTo>
                      <a:pt x="1035" y="201"/>
                      <a:pt x="768" y="1"/>
                      <a:pt x="5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32"/>
              <p:cNvSpPr/>
              <p:nvPr/>
            </p:nvSpPr>
            <p:spPr>
              <a:xfrm>
                <a:off x="3540925" y="1510688"/>
                <a:ext cx="3672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2949" extrusionOk="0">
                    <a:moveTo>
                      <a:pt x="935" y="0"/>
                    </a:moveTo>
                    <a:cubicBezTo>
                      <a:pt x="668" y="34"/>
                      <a:pt x="468" y="201"/>
                      <a:pt x="434" y="467"/>
                    </a:cubicBezTo>
                    <a:cubicBezTo>
                      <a:pt x="301" y="1101"/>
                      <a:pt x="234" y="1702"/>
                      <a:pt x="68" y="2335"/>
                    </a:cubicBezTo>
                    <a:cubicBezTo>
                      <a:pt x="1" y="2469"/>
                      <a:pt x="68" y="2636"/>
                      <a:pt x="134" y="2702"/>
                    </a:cubicBezTo>
                    <a:cubicBezTo>
                      <a:pt x="201" y="2836"/>
                      <a:pt x="334" y="2936"/>
                      <a:pt x="468" y="2936"/>
                    </a:cubicBezTo>
                    <a:cubicBezTo>
                      <a:pt x="501" y="2944"/>
                      <a:pt x="537" y="2948"/>
                      <a:pt x="572" y="2948"/>
                    </a:cubicBezTo>
                    <a:cubicBezTo>
                      <a:pt x="678" y="2948"/>
                      <a:pt x="785" y="2911"/>
                      <a:pt x="835" y="2836"/>
                    </a:cubicBezTo>
                    <a:cubicBezTo>
                      <a:pt x="968" y="2769"/>
                      <a:pt x="1002" y="2636"/>
                      <a:pt x="1068" y="2502"/>
                    </a:cubicBezTo>
                    <a:cubicBezTo>
                      <a:pt x="1268" y="1868"/>
                      <a:pt x="1335" y="1268"/>
                      <a:pt x="1435" y="634"/>
                    </a:cubicBezTo>
                    <a:cubicBezTo>
                      <a:pt x="1469" y="334"/>
                      <a:pt x="1302" y="100"/>
                      <a:pt x="10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32"/>
              <p:cNvSpPr/>
              <p:nvPr/>
            </p:nvSpPr>
            <p:spPr>
              <a:xfrm>
                <a:off x="3498400" y="1623063"/>
                <a:ext cx="4755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2657" extrusionOk="0">
                    <a:moveTo>
                      <a:pt x="1299" y="0"/>
                    </a:moveTo>
                    <a:cubicBezTo>
                      <a:pt x="1082" y="0"/>
                      <a:pt x="952" y="74"/>
                      <a:pt x="868" y="242"/>
                    </a:cubicBezTo>
                    <a:cubicBezTo>
                      <a:pt x="668" y="809"/>
                      <a:pt x="434" y="1376"/>
                      <a:pt x="134" y="1877"/>
                    </a:cubicBezTo>
                    <a:cubicBezTo>
                      <a:pt x="1" y="2143"/>
                      <a:pt x="134" y="2477"/>
                      <a:pt x="368" y="2577"/>
                    </a:cubicBezTo>
                    <a:cubicBezTo>
                      <a:pt x="465" y="2626"/>
                      <a:pt x="563" y="2657"/>
                      <a:pt x="674" y="2657"/>
                    </a:cubicBezTo>
                    <a:cubicBezTo>
                      <a:pt x="714" y="2657"/>
                      <a:pt x="756" y="2653"/>
                      <a:pt x="801" y="2644"/>
                    </a:cubicBezTo>
                    <a:cubicBezTo>
                      <a:pt x="935" y="2577"/>
                      <a:pt x="1001" y="2510"/>
                      <a:pt x="1068" y="2377"/>
                    </a:cubicBezTo>
                    <a:cubicBezTo>
                      <a:pt x="1368" y="1877"/>
                      <a:pt x="1568" y="1310"/>
                      <a:pt x="1835" y="742"/>
                    </a:cubicBezTo>
                    <a:cubicBezTo>
                      <a:pt x="1869" y="642"/>
                      <a:pt x="1902" y="509"/>
                      <a:pt x="1869" y="342"/>
                    </a:cubicBezTo>
                    <a:cubicBezTo>
                      <a:pt x="1835" y="209"/>
                      <a:pt x="1735" y="75"/>
                      <a:pt x="1635" y="42"/>
                    </a:cubicBezTo>
                    <a:cubicBezTo>
                      <a:pt x="1535" y="9"/>
                      <a:pt x="1468" y="9"/>
                      <a:pt x="1435" y="9"/>
                    </a:cubicBezTo>
                    <a:cubicBezTo>
                      <a:pt x="1386" y="3"/>
                      <a:pt x="1341" y="0"/>
                      <a:pt x="12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32"/>
              <p:cNvSpPr/>
              <p:nvPr/>
            </p:nvSpPr>
            <p:spPr>
              <a:xfrm>
                <a:off x="3444200" y="1725838"/>
                <a:ext cx="53400" cy="5977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2391" extrusionOk="0">
                    <a:moveTo>
                      <a:pt x="1535" y="1"/>
                    </a:moveTo>
                    <a:cubicBezTo>
                      <a:pt x="1335" y="1"/>
                      <a:pt x="1135" y="101"/>
                      <a:pt x="1034" y="267"/>
                    </a:cubicBezTo>
                    <a:cubicBezTo>
                      <a:pt x="968" y="401"/>
                      <a:pt x="868" y="568"/>
                      <a:pt x="801" y="701"/>
                    </a:cubicBezTo>
                    <a:cubicBezTo>
                      <a:pt x="601" y="968"/>
                      <a:pt x="367" y="1268"/>
                      <a:pt x="167" y="1535"/>
                    </a:cubicBezTo>
                    <a:cubicBezTo>
                      <a:pt x="0" y="1735"/>
                      <a:pt x="0" y="2069"/>
                      <a:pt x="201" y="2269"/>
                    </a:cubicBezTo>
                    <a:cubicBezTo>
                      <a:pt x="312" y="2348"/>
                      <a:pt x="454" y="2390"/>
                      <a:pt x="590" y="2390"/>
                    </a:cubicBezTo>
                    <a:cubicBezTo>
                      <a:pt x="739" y="2390"/>
                      <a:pt x="881" y="2340"/>
                      <a:pt x="968" y="2235"/>
                    </a:cubicBezTo>
                    <a:cubicBezTo>
                      <a:pt x="1335" y="1735"/>
                      <a:pt x="1702" y="1268"/>
                      <a:pt x="2002" y="734"/>
                    </a:cubicBezTo>
                    <a:cubicBezTo>
                      <a:pt x="2135" y="501"/>
                      <a:pt x="2002" y="167"/>
                      <a:pt x="1768" y="34"/>
                    </a:cubicBezTo>
                    <a:cubicBezTo>
                      <a:pt x="1668" y="1"/>
                      <a:pt x="1602" y="1"/>
                      <a:pt x="15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2"/>
              <p:cNvSpPr/>
              <p:nvPr/>
            </p:nvSpPr>
            <p:spPr>
              <a:xfrm>
                <a:off x="3369975" y="1814238"/>
                <a:ext cx="60900" cy="659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2636" extrusionOk="0">
                    <a:moveTo>
                      <a:pt x="1902" y="0"/>
                    </a:moveTo>
                    <a:cubicBezTo>
                      <a:pt x="1769" y="0"/>
                      <a:pt x="1602" y="67"/>
                      <a:pt x="1568" y="167"/>
                    </a:cubicBezTo>
                    <a:cubicBezTo>
                      <a:pt x="1135" y="734"/>
                      <a:pt x="634" y="1235"/>
                      <a:pt x="134" y="1735"/>
                    </a:cubicBezTo>
                    <a:cubicBezTo>
                      <a:pt x="67" y="1835"/>
                      <a:pt x="1" y="2002"/>
                      <a:pt x="1" y="2135"/>
                    </a:cubicBezTo>
                    <a:cubicBezTo>
                      <a:pt x="1" y="2235"/>
                      <a:pt x="101" y="2369"/>
                      <a:pt x="167" y="2502"/>
                    </a:cubicBezTo>
                    <a:cubicBezTo>
                      <a:pt x="301" y="2569"/>
                      <a:pt x="434" y="2636"/>
                      <a:pt x="568" y="2636"/>
                    </a:cubicBezTo>
                    <a:cubicBezTo>
                      <a:pt x="668" y="2636"/>
                      <a:pt x="801" y="2536"/>
                      <a:pt x="901" y="2469"/>
                    </a:cubicBezTo>
                    <a:cubicBezTo>
                      <a:pt x="1402" y="1968"/>
                      <a:pt x="1902" y="1468"/>
                      <a:pt x="2302" y="868"/>
                    </a:cubicBezTo>
                    <a:cubicBezTo>
                      <a:pt x="2402" y="734"/>
                      <a:pt x="2436" y="634"/>
                      <a:pt x="2436" y="501"/>
                    </a:cubicBezTo>
                    <a:cubicBezTo>
                      <a:pt x="2436" y="367"/>
                      <a:pt x="2336" y="234"/>
                      <a:pt x="2269" y="134"/>
                    </a:cubicBezTo>
                    <a:cubicBezTo>
                      <a:pt x="2169" y="34"/>
                      <a:pt x="2069" y="0"/>
                      <a:pt x="19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16" name="Google Shape;816;p32"/>
          <p:cNvGrpSpPr/>
          <p:nvPr/>
        </p:nvGrpSpPr>
        <p:grpSpPr>
          <a:xfrm>
            <a:off x="6761627" y="344556"/>
            <a:ext cx="1982407" cy="1651336"/>
            <a:chOff x="6260538" y="192100"/>
            <a:chExt cx="2221932" cy="1850858"/>
          </a:xfrm>
        </p:grpSpPr>
        <p:sp>
          <p:nvSpPr>
            <p:cNvPr id="817" name="Google Shape;817;p3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18" name="Google Shape;818;p32"/>
            <p:cNvGrpSpPr/>
            <p:nvPr/>
          </p:nvGrpSpPr>
          <p:grpSpPr>
            <a:xfrm rot="1339852">
              <a:off x="6850191" y="754040"/>
              <a:ext cx="1171877" cy="555271"/>
              <a:chOff x="1425533" y="2323664"/>
              <a:chExt cx="427847" cy="131258"/>
            </a:xfrm>
          </p:grpSpPr>
          <p:sp>
            <p:nvSpPr>
              <p:cNvPr id="819" name="Google Shape;819;p3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21" name="Google Shape;821;p32"/>
          <p:cNvSpPr txBox="1">
            <a:spLocks noGrp="1"/>
          </p:cNvSpPr>
          <p:nvPr>
            <p:ph type="ctrTitle"/>
          </p:nvPr>
        </p:nvSpPr>
        <p:spPr>
          <a:xfrm>
            <a:off x="1764465" y="1422140"/>
            <a:ext cx="5733917" cy="18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</a:pPr>
            <a:r>
              <a:rPr lang="tr-TR" b="1" dirty="0">
                <a:latin typeface="Arial Black" panose="020B0A04020102020204" pitchFamily="34" charset="0"/>
                <a:ea typeface="EB Garamond"/>
                <a:cs typeface="EB Garamond"/>
                <a:sym typeface="EB Garamond"/>
              </a:rPr>
              <a:t>SINAV SÜRECİNİZDE BAŞARILAR</a:t>
            </a:r>
            <a:r>
              <a:rPr lang="tr-TR" b="1" dirty="0">
                <a:latin typeface="EB Garamond"/>
                <a:ea typeface="EB Garamond"/>
                <a:cs typeface="EB Garamond"/>
                <a:sym typeface="EB Garamond"/>
              </a:rPr>
              <a:t>☺ </a:t>
            </a:r>
            <a:endParaRPr sz="5100" b="1" dirty="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grpSp>
        <p:nvGrpSpPr>
          <p:cNvPr id="822" name="Google Shape;822;p32"/>
          <p:cNvGrpSpPr/>
          <p:nvPr/>
        </p:nvGrpSpPr>
        <p:grpSpPr>
          <a:xfrm rot="-762978" flipH="1">
            <a:off x="606816" y="2101913"/>
            <a:ext cx="568060" cy="591305"/>
            <a:chOff x="2079900" y="3077638"/>
            <a:chExt cx="367775" cy="382800"/>
          </a:xfrm>
        </p:grpSpPr>
        <p:sp>
          <p:nvSpPr>
            <p:cNvPr id="823" name="Google Shape;823;p3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32"/>
          <p:cNvGrpSpPr/>
          <p:nvPr/>
        </p:nvGrpSpPr>
        <p:grpSpPr>
          <a:xfrm rot="1362545" flipH="1">
            <a:off x="4527336" y="4320801"/>
            <a:ext cx="390589" cy="406616"/>
            <a:chOff x="2079900" y="3077638"/>
            <a:chExt cx="367775" cy="382800"/>
          </a:xfrm>
        </p:grpSpPr>
        <p:sp>
          <p:nvSpPr>
            <p:cNvPr id="828" name="Google Shape;828;p3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2" name="Google Shape;832;p32"/>
          <p:cNvGrpSpPr/>
          <p:nvPr/>
        </p:nvGrpSpPr>
        <p:grpSpPr>
          <a:xfrm rot="834706">
            <a:off x="7945408" y="2133602"/>
            <a:ext cx="312053" cy="323641"/>
            <a:chOff x="2079900" y="3077638"/>
            <a:chExt cx="367775" cy="382800"/>
          </a:xfrm>
        </p:grpSpPr>
        <p:sp>
          <p:nvSpPr>
            <p:cNvPr id="833" name="Google Shape;833;p3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7" name="Google Shape;837;p32"/>
          <p:cNvGrpSpPr/>
          <p:nvPr/>
        </p:nvGrpSpPr>
        <p:grpSpPr>
          <a:xfrm rot="-1365263">
            <a:off x="5894362" y="508766"/>
            <a:ext cx="312072" cy="323661"/>
            <a:chOff x="2079900" y="3077638"/>
            <a:chExt cx="367775" cy="382800"/>
          </a:xfrm>
        </p:grpSpPr>
        <p:sp>
          <p:nvSpPr>
            <p:cNvPr id="838" name="Google Shape;838;p3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2" name="Google Shape;842;p32"/>
          <p:cNvGrpSpPr/>
          <p:nvPr/>
        </p:nvGrpSpPr>
        <p:grpSpPr>
          <a:xfrm rot="533694">
            <a:off x="1355678" y="294603"/>
            <a:ext cx="968195" cy="1570552"/>
            <a:chOff x="3035825" y="238150"/>
            <a:chExt cx="3118850" cy="5059225"/>
          </a:xfrm>
        </p:grpSpPr>
        <p:sp>
          <p:nvSpPr>
            <p:cNvPr id="843" name="Google Shape;843;p32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rgbClr val="70C9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9" name="Google Shape;859;p32"/>
          <p:cNvGrpSpPr/>
          <p:nvPr/>
        </p:nvGrpSpPr>
        <p:grpSpPr>
          <a:xfrm rot="-873701">
            <a:off x="892027" y="3049644"/>
            <a:ext cx="1345528" cy="1593878"/>
            <a:chOff x="3607650" y="2243663"/>
            <a:chExt cx="969050" cy="1147550"/>
          </a:xfrm>
        </p:grpSpPr>
        <p:sp>
          <p:nvSpPr>
            <p:cNvPr id="860" name="Google Shape;860;p32"/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3" name="Google Shape;893;p32"/>
          <p:cNvSpPr/>
          <p:nvPr/>
        </p:nvSpPr>
        <p:spPr>
          <a:xfrm rot="-2102817">
            <a:off x="2577303" y="4290666"/>
            <a:ext cx="675084" cy="506364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3"/>
          <p:cNvSpPr txBox="1">
            <a:spLocks noGrp="1"/>
          </p:cNvSpPr>
          <p:nvPr>
            <p:ph type="ctrTitle"/>
          </p:nvPr>
        </p:nvSpPr>
        <p:spPr>
          <a:xfrm>
            <a:off x="717750" y="529568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tr-TR" b="1" dirty="0">
                <a:latin typeface="Arial Black" panose="020B0A04020102020204" pitchFamily="34" charset="0"/>
              </a:rPr>
              <a:t>SINAVLA ÖĞRENCİ ALAN LİSELER</a:t>
            </a:r>
            <a:endParaRPr b="1" dirty="0">
              <a:latin typeface="Arial Black" panose="020B0A04020102020204" pitchFamily="34" charset="0"/>
            </a:endParaRPr>
          </a:p>
        </p:txBody>
      </p:sp>
      <p:sp>
        <p:nvSpPr>
          <p:cNvPr id="370" name="Google Shape;370;p23"/>
          <p:cNvSpPr txBox="1">
            <a:spLocks noGrp="1"/>
          </p:cNvSpPr>
          <p:nvPr>
            <p:ph type="subTitle" idx="4"/>
          </p:nvPr>
        </p:nvSpPr>
        <p:spPr>
          <a:xfrm>
            <a:off x="4474526" y="1873444"/>
            <a:ext cx="2855365" cy="1063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tr-TR" sz="1400" dirty="0"/>
              <a:t> </a:t>
            </a:r>
            <a:endParaRPr sz="1400" dirty="0"/>
          </a:p>
        </p:txBody>
      </p:sp>
      <p:grpSp>
        <p:nvGrpSpPr>
          <p:cNvPr id="372" name="Google Shape;372;p23"/>
          <p:cNvGrpSpPr/>
          <p:nvPr/>
        </p:nvGrpSpPr>
        <p:grpSpPr>
          <a:xfrm>
            <a:off x="4364594" y="4466130"/>
            <a:ext cx="348600" cy="348600"/>
            <a:chOff x="3191072" y="2571383"/>
            <a:chExt cx="348600" cy="348600"/>
          </a:xfrm>
        </p:grpSpPr>
        <p:sp>
          <p:nvSpPr>
            <p:cNvPr id="373" name="Google Shape;373;p23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75" name="Google Shape;375;p23"/>
          <p:cNvGrpSpPr/>
          <p:nvPr/>
        </p:nvGrpSpPr>
        <p:grpSpPr>
          <a:xfrm>
            <a:off x="1342350" y="3212805"/>
            <a:ext cx="348600" cy="348600"/>
            <a:chOff x="3191072" y="2571383"/>
            <a:chExt cx="348600" cy="348600"/>
          </a:xfrm>
        </p:grpSpPr>
        <p:sp>
          <p:nvSpPr>
            <p:cNvPr id="376" name="Google Shape;376;p23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378" name="Google Shape;378;p23"/>
          <p:cNvGrpSpPr/>
          <p:nvPr/>
        </p:nvGrpSpPr>
        <p:grpSpPr>
          <a:xfrm rot="-148811" flipH="1">
            <a:off x="617740" y="4411704"/>
            <a:ext cx="371396" cy="375435"/>
            <a:chOff x="2079900" y="3077638"/>
            <a:chExt cx="367775" cy="382800"/>
          </a:xfrm>
        </p:grpSpPr>
        <p:sp>
          <p:nvSpPr>
            <p:cNvPr id="379" name="Google Shape;379;p23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3" name="Google Shape;383;p23"/>
          <p:cNvGrpSpPr/>
          <p:nvPr/>
        </p:nvGrpSpPr>
        <p:grpSpPr>
          <a:xfrm rot="148811">
            <a:off x="8174552" y="998366"/>
            <a:ext cx="371396" cy="375435"/>
            <a:chOff x="2079900" y="3077638"/>
            <a:chExt cx="367775" cy="382800"/>
          </a:xfrm>
        </p:grpSpPr>
        <p:sp>
          <p:nvSpPr>
            <p:cNvPr id="384" name="Google Shape;384;p23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23"/>
          <p:cNvSpPr txBox="1"/>
          <p:nvPr/>
        </p:nvSpPr>
        <p:spPr>
          <a:xfrm>
            <a:off x="5610609" y="3606936"/>
            <a:ext cx="2855364" cy="943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</a:pPr>
            <a:endParaRPr dirty="0"/>
          </a:p>
        </p:txBody>
      </p:sp>
      <p:grpSp>
        <p:nvGrpSpPr>
          <p:cNvPr id="392" name="Google Shape;392;p23"/>
          <p:cNvGrpSpPr/>
          <p:nvPr/>
        </p:nvGrpSpPr>
        <p:grpSpPr>
          <a:xfrm>
            <a:off x="7573536" y="3384100"/>
            <a:ext cx="348600" cy="348600"/>
            <a:chOff x="3191072" y="2571383"/>
            <a:chExt cx="348600" cy="348600"/>
          </a:xfrm>
        </p:grpSpPr>
        <p:sp>
          <p:nvSpPr>
            <p:cNvPr id="393" name="Google Shape;393;p23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pic>
        <p:nvPicPr>
          <p:cNvPr id="3" name="Resim 2">
            <a:extLst>
              <a:ext uri="{FF2B5EF4-FFF2-40B4-BE49-F238E27FC236}">
                <a16:creationId xmlns:a16="http://schemas.microsoft.com/office/drawing/2014/main" id="{803F1953-A1C4-4749-8B8F-694C1ED05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466" y="2658101"/>
            <a:ext cx="2507742" cy="171463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8214385-AE15-4D4C-8C20-E90010DF14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763" y="1381662"/>
            <a:ext cx="2505673" cy="1713124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B055159E-CB29-4585-BA15-39C4A2D02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965" y="1487391"/>
            <a:ext cx="2507742" cy="1714631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855AC327-EAF8-466D-BC58-4D3205F09504}"/>
              </a:ext>
            </a:extLst>
          </p:cNvPr>
          <p:cNvSpPr/>
          <p:nvPr/>
        </p:nvSpPr>
        <p:spPr>
          <a:xfrm>
            <a:off x="932777" y="1986975"/>
            <a:ext cx="1345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FEN LİSELERİ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13BB18EC-C8E2-4880-8EF4-3F41507A850D}"/>
              </a:ext>
            </a:extLst>
          </p:cNvPr>
          <p:cNvSpPr/>
          <p:nvPr/>
        </p:nvSpPr>
        <p:spPr>
          <a:xfrm>
            <a:off x="3952590" y="3171996"/>
            <a:ext cx="17018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SOSYAL BİLİMLER LİSESİ</a:t>
            </a:r>
          </a:p>
        </p:txBody>
      </p:sp>
      <p:sp>
        <p:nvSpPr>
          <p:cNvPr id="8" name="Dikdörtgen 7">
            <a:extLst>
              <a:ext uri="{FF2B5EF4-FFF2-40B4-BE49-F238E27FC236}">
                <a16:creationId xmlns:a16="http://schemas.microsoft.com/office/drawing/2014/main" id="{446D2029-D93B-4406-9F9F-308CD6E43431}"/>
              </a:ext>
            </a:extLst>
          </p:cNvPr>
          <p:cNvSpPr/>
          <p:nvPr/>
        </p:nvSpPr>
        <p:spPr>
          <a:xfrm>
            <a:off x="7073122" y="2112915"/>
            <a:ext cx="13724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PROJE </a:t>
            </a:r>
          </a:p>
          <a:p>
            <a:r>
              <a:rPr lang="tr-TR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OKULLARI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"/>
          <p:cNvSpPr/>
          <p:nvPr/>
        </p:nvSpPr>
        <p:spPr>
          <a:xfrm>
            <a:off x="397835" y="1382212"/>
            <a:ext cx="3995890" cy="245681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buSzPts val="1400"/>
            </a:pPr>
            <a:endParaRPr sz="1200" b="0" i="0" u="none" strike="noStrike" cap="none" dirty="0">
              <a:solidFill>
                <a:schemeClr val="bg1"/>
              </a:solidFill>
              <a:latin typeface="Arial Black" panose="020B0A04020102020204" pitchFamily="34" charset="0"/>
              <a:sym typeface="Arial"/>
            </a:endParaRPr>
          </a:p>
        </p:txBody>
      </p:sp>
      <p:sp>
        <p:nvSpPr>
          <p:cNvPr id="400" name="Google Shape;400;p24"/>
          <p:cNvSpPr txBox="1">
            <a:spLocks noGrp="1"/>
          </p:cNvSpPr>
          <p:nvPr>
            <p:ph type="ctrTitle"/>
          </p:nvPr>
        </p:nvSpPr>
        <p:spPr>
          <a:xfrm>
            <a:off x="710491" y="203593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r-TR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MERKEZİ YERLEŞTİRME</a:t>
            </a:r>
            <a:br>
              <a:rPr lang="tr-TR" sz="3200" b="1" dirty="0">
                <a:solidFill>
                  <a:srgbClr val="7030A0"/>
                </a:solidFill>
                <a:latin typeface="Arial Black" panose="020B0A04020102020204" pitchFamily="34" charset="0"/>
              </a:rPr>
            </a:br>
            <a:r>
              <a:rPr lang="tr-TR" sz="3200" b="1" dirty="0">
                <a:solidFill>
                  <a:srgbClr val="7030A0"/>
                </a:solidFill>
                <a:latin typeface="Arial Black" panose="020B0A04020102020204" pitchFamily="34" charset="0"/>
              </a:rPr>
              <a:t>SİSTEMİ</a:t>
            </a:r>
            <a:endParaRPr sz="32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4750277" y="1320537"/>
            <a:ext cx="3703351" cy="2518492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4"/>
          <p:cNvSpPr/>
          <p:nvPr/>
        </p:nvSpPr>
        <p:spPr>
          <a:xfrm rot="-7008775">
            <a:off x="7518878" y="1002334"/>
            <a:ext cx="533077" cy="711692"/>
          </a:xfrm>
          <a:custGeom>
            <a:avLst/>
            <a:gdLst/>
            <a:ahLst/>
            <a:cxnLst/>
            <a:rect l="l" t="t" r="r" b="b"/>
            <a:pathLst>
              <a:path w="44841" h="65709" extrusionOk="0">
                <a:moveTo>
                  <a:pt x="11247" y="0"/>
                </a:moveTo>
                <a:cubicBezTo>
                  <a:pt x="10906" y="0"/>
                  <a:pt x="10561" y="19"/>
                  <a:pt x="10211" y="57"/>
                </a:cubicBezTo>
                <a:cubicBezTo>
                  <a:pt x="0" y="1166"/>
                  <a:pt x="888" y="12044"/>
                  <a:pt x="2664" y="23365"/>
                </a:cubicBezTo>
                <a:cubicBezTo>
                  <a:pt x="3996" y="31578"/>
                  <a:pt x="15317" y="57994"/>
                  <a:pt x="19534" y="62211"/>
                </a:cubicBezTo>
                <a:cubicBezTo>
                  <a:pt x="21565" y="64412"/>
                  <a:pt x="24371" y="65708"/>
                  <a:pt x="27163" y="65708"/>
                </a:cubicBezTo>
                <a:cubicBezTo>
                  <a:pt x="28033" y="65708"/>
                  <a:pt x="28902" y="65583"/>
                  <a:pt x="29745" y="65319"/>
                </a:cubicBezTo>
                <a:cubicBezTo>
                  <a:pt x="35073" y="63321"/>
                  <a:pt x="36627" y="57550"/>
                  <a:pt x="35739" y="52666"/>
                </a:cubicBezTo>
                <a:cubicBezTo>
                  <a:pt x="33741" y="43565"/>
                  <a:pt x="29745" y="34686"/>
                  <a:pt x="23974" y="27360"/>
                </a:cubicBezTo>
                <a:cubicBezTo>
                  <a:pt x="22924" y="25906"/>
                  <a:pt x="21932" y="25275"/>
                  <a:pt x="21213" y="25275"/>
                </a:cubicBezTo>
                <a:cubicBezTo>
                  <a:pt x="19958" y="25275"/>
                  <a:pt x="19535" y="27201"/>
                  <a:pt x="21088" y="30024"/>
                </a:cubicBezTo>
                <a:cubicBezTo>
                  <a:pt x="23530" y="34464"/>
                  <a:pt x="33075" y="49558"/>
                  <a:pt x="32187" y="56440"/>
                </a:cubicBezTo>
                <a:cubicBezTo>
                  <a:pt x="32004" y="57904"/>
                  <a:pt x="30614" y="61934"/>
                  <a:pt x="27643" y="61934"/>
                </a:cubicBezTo>
                <a:cubicBezTo>
                  <a:pt x="27010" y="61934"/>
                  <a:pt x="26307" y="61752"/>
                  <a:pt x="25528" y="61323"/>
                </a:cubicBezTo>
                <a:cubicBezTo>
                  <a:pt x="24196" y="60435"/>
                  <a:pt x="23086" y="59547"/>
                  <a:pt x="22198" y="58438"/>
                </a:cubicBezTo>
                <a:cubicBezTo>
                  <a:pt x="19312" y="55108"/>
                  <a:pt x="5772" y="30690"/>
                  <a:pt x="5550" y="11822"/>
                </a:cubicBezTo>
                <a:cubicBezTo>
                  <a:pt x="5328" y="8492"/>
                  <a:pt x="7325" y="5384"/>
                  <a:pt x="10211" y="4052"/>
                </a:cubicBezTo>
                <a:cubicBezTo>
                  <a:pt x="10720" y="3892"/>
                  <a:pt x="11212" y="3818"/>
                  <a:pt x="11688" y="3818"/>
                </a:cubicBezTo>
                <a:cubicBezTo>
                  <a:pt x="15165" y="3818"/>
                  <a:pt x="17804" y="7730"/>
                  <a:pt x="19756" y="10268"/>
                </a:cubicBezTo>
                <a:cubicBezTo>
                  <a:pt x="30189" y="24918"/>
                  <a:pt x="35295" y="42011"/>
                  <a:pt x="41954" y="58438"/>
                </a:cubicBezTo>
                <a:cubicBezTo>
                  <a:pt x="42117" y="58763"/>
                  <a:pt x="42430" y="58910"/>
                  <a:pt x="42771" y="58910"/>
                </a:cubicBezTo>
                <a:cubicBezTo>
                  <a:pt x="43359" y="58910"/>
                  <a:pt x="44034" y="58474"/>
                  <a:pt x="44174" y="57772"/>
                </a:cubicBezTo>
                <a:cubicBezTo>
                  <a:pt x="44840" y="55108"/>
                  <a:pt x="33963" y="28470"/>
                  <a:pt x="30633" y="21811"/>
                </a:cubicBezTo>
                <a:cubicBezTo>
                  <a:pt x="27418" y="14736"/>
                  <a:pt x="20889" y="0"/>
                  <a:pt x="112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8" name="Google Shape;408;p24"/>
          <p:cNvGrpSpPr/>
          <p:nvPr/>
        </p:nvGrpSpPr>
        <p:grpSpPr>
          <a:xfrm>
            <a:off x="959128" y="1778063"/>
            <a:ext cx="326788" cy="275983"/>
            <a:chOff x="3191072" y="2571383"/>
            <a:chExt cx="348600" cy="348600"/>
          </a:xfrm>
        </p:grpSpPr>
        <p:sp>
          <p:nvSpPr>
            <p:cNvPr id="409" name="Google Shape;409;p24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10" name="Google Shape;410;p24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411" name="Google Shape;411;p24"/>
          <p:cNvGrpSpPr/>
          <p:nvPr/>
        </p:nvGrpSpPr>
        <p:grpSpPr>
          <a:xfrm rot="-632919" flipH="1">
            <a:off x="581747" y="1129320"/>
            <a:ext cx="641652" cy="668105"/>
            <a:chOff x="2079900" y="3077638"/>
            <a:chExt cx="367775" cy="382800"/>
          </a:xfrm>
        </p:grpSpPr>
        <p:sp>
          <p:nvSpPr>
            <p:cNvPr id="412" name="Google Shape;412;p2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6" name="Google Shape;416;p24"/>
          <p:cNvGrpSpPr/>
          <p:nvPr/>
        </p:nvGrpSpPr>
        <p:grpSpPr>
          <a:xfrm rot="148811">
            <a:off x="7406071" y="4306233"/>
            <a:ext cx="371396" cy="375435"/>
            <a:chOff x="2079900" y="3077638"/>
            <a:chExt cx="367775" cy="382800"/>
          </a:xfrm>
        </p:grpSpPr>
        <p:sp>
          <p:nvSpPr>
            <p:cNvPr id="417" name="Google Shape;417;p24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4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4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4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8" name="Google Shape;438;p24"/>
          <p:cNvSpPr txBox="1"/>
          <p:nvPr/>
        </p:nvSpPr>
        <p:spPr>
          <a:xfrm>
            <a:off x="5894754" y="1653142"/>
            <a:ext cx="2211587" cy="1674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600"/>
              </a:spcAft>
              <a:buSzPts val="1600"/>
            </a:pPr>
            <a:r>
              <a:rPr lang="tr-TR" sz="1600" dirty="0">
                <a:solidFill>
                  <a:schemeClr val="lt1"/>
                </a:solidFill>
                <a:latin typeface="Arial Black" panose="020B0A04020102020204" pitchFamily="34" charset="0"/>
                <a:ea typeface="Nunito"/>
                <a:cs typeface="Nunito"/>
                <a:sym typeface="Nunito"/>
              </a:rPr>
              <a:t>Bu okullara öğrenci yerleştirmek için MEB, her sene Haziran ayında merkezi bir sınav yapar. (LGS)</a:t>
            </a:r>
            <a:endParaRPr sz="1600" b="0" i="0" u="none" strike="noStrike" cap="none" dirty="0">
              <a:solidFill>
                <a:schemeClr val="lt1"/>
              </a:solidFill>
              <a:latin typeface="Arial Black" panose="020B0A04020102020204" pitchFamily="34" charset="0"/>
              <a:ea typeface="Nunito"/>
              <a:cs typeface="Nunito"/>
              <a:sym typeface="Nunito"/>
            </a:endParaRPr>
          </a:p>
        </p:txBody>
      </p:sp>
      <p:grpSp>
        <p:nvGrpSpPr>
          <p:cNvPr id="439" name="Google Shape;439;p24"/>
          <p:cNvGrpSpPr/>
          <p:nvPr/>
        </p:nvGrpSpPr>
        <p:grpSpPr>
          <a:xfrm>
            <a:off x="5496772" y="1712527"/>
            <a:ext cx="326788" cy="275983"/>
            <a:chOff x="3191072" y="2571383"/>
            <a:chExt cx="348600" cy="348600"/>
          </a:xfrm>
        </p:grpSpPr>
        <p:sp>
          <p:nvSpPr>
            <p:cNvPr id="440" name="Google Shape;440;p24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41" name="Google Shape;441;p24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54" name="Google Shape;454;p24"/>
          <p:cNvSpPr txBox="1"/>
          <p:nvPr/>
        </p:nvSpPr>
        <p:spPr>
          <a:xfrm>
            <a:off x="1342471" y="1685153"/>
            <a:ext cx="3080691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400"/>
            </a:pPr>
            <a:r>
              <a:rPr lang="tr-TR" sz="1600" dirty="0">
                <a:solidFill>
                  <a:schemeClr val="bg1"/>
                </a:solidFill>
                <a:latin typeface="Arial Black" panose="020B0A04020102020204" pitchFamily="34" charset="0"/>
              </a:rPr>
              <a:t>Milli Eğitim Bakanlığı tarafından her</a:t>
            </a:r>
          </a:p>
          <a:p>
            <a:pPr lvl="0">
              <a:buSzPts val="1400"/>
            </a:pPr>
            <a:r>
              <a:rPr lang="tr-TR" sz="1600" dirty="0">
                <a:solidFill>
                  <a:schemeClr val="bg1"/>
                </a:solidFill>
                <a:latin typeface="Arial Black" panose="020B0A04020102020204" pitchFamily="34" charset="0"/>
              </a:rPr>
              <a:t>sene sınavla öğrenci alacak okullar</a:t>
            </a:r>
          </a:p>
          <a:p>
            <a:pPr lvl="0">
              <a:buSzPts val="1400"/>
            </a:pPr>
            <a:r>
              <a:rPr lang="tr-TR" sz="1600" dirty="0">
                <a:solidFill>
                  <a:schemeClr val="bg1"/>
                </a:solidFill>
                <a:latin typeface="Arial Black" panose="020B0A04020102020204" pitchFamily="34" charset="0"/>
              </a:rPr>
              <a:t>belirlenir ve kontenjanları kamuoyuna</a:t>
            </a:r>
          </a:p>
          <a:p>
            <a:pPr lvl="0">
              <a:buSzPts val="1400"/>
            </a:pPr>
            <a:r>
              <a:rPr lang="tr-TR" sz="1600" dirty="0">
                <a:solidFill>
                  <a:schemeClr val="bg1"/>
                </a:solidFill>
                <a:latin typeface="Arial Black" panose="020B0A04020102020204" pitchFamily="34" charset="0"/>
              </a:rPr>
              <a:t>açıklanır.</a:t>
            </a:r>
          </a:p>
        </p:txBody>
      </p:sp>
      <p:grpSp>
        <p:nvGrpSpPr>
          <p:cNvPr id="455" name="Google Shape;455;p24"/>
          <p:cNvGrpSpPr/>
          <p:nvPr/>
        </p:nvGrpSpPr>
        <p:grpSpPr>
          <a:xfrm>
            <a:off x="2279933" y="4444887"/>
            <a:ext cx="231694" cy="206311"/>
            <a:chOff x="3191072" y="2571383"/>
            <a:chExt cx="348600" cy="348600"/>
          </a:xfrm>
        </p:grpSpPr>
        <p:sp>
          <p:nvSpPr>
            <p:cNvPr id="456" name="Google Shape;456;p24"/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457" name="Google Shape;457;p24"/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458" name="Google Shape;458;p24"/>
          <p:cNvSpPr txBox="1"/>
          <p:nvPr/>
        </p:nvSpPr>
        <p:spPr>
          <a:xfrm>
            <a:off x="2527261" y="4340891"/>
            <a:ext cx="4005862" cy="4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r-TR" b="1" dirty="0">
                <a:solidFill>
                  <a:srgbClr val="7030A0"/>
                </a:solidFill>
                <a:latin typeface="Arial Black" panose="020B0A04020102020204" pitchFamily="34" charset="0"/>
              </a:rPr>
              <a:t>!!! Bu sınava girmek zorunlu değildir.</a:t>
            </a:r>
            <a:endParaRPr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00;p24">
            <a:extLst>
              <a:ext uri="{FF2B5EF4-FFF2-40B4-BE49-F238E27FC236}">
                <a16:creationId xmlns:a16="http://schemas.microsoft.com/office/drawing/2014/main" id="{A9E15E81-7E21-4EDF-BF0D-691EFBA98B63}"/>
              </a:ext>
            </a:extLst>
          </p:cNvPr>
          <p:cNvSpPr txBox="1">
            <a:spLocks/>
          </p:cNvSpPr>
          <p:nvPr/>
        </p:nvSpPr>
        <p:spPr>
          <a:xfrm>
            <a:off x="710491" y="203593"/>
            <a:ext cx="7708500" cy="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MERKEZİ YERLEŞTİRME</a:t>
            </a:r>
            <a:b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tr-TR" sz="32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SİSTEMİ</a:t>
            </a:r>
          </a:p>
        </p:txBody>
      </p:sp>
      <p:sp>
        <p:nvSpPr>
          <p:cNvPr id="11" name="Ok: Beşgen 10">
            <a:extLst>
              <a:ext uri="{FF2B5EF4-FFF2-40B4-BE49-F238E27FC236}">
                <a16:creationId xmlns:a16="http://schemas.microsoft.com/office/drawing/2014/main" id="{DE89DAA8-CCF9-4629-AB1E-C8190C40DAA6}"/>
              </a:ext>
            </a:extLst>
          </p:cNvPr>
          <p:cNvSpPr/>
          <p:nvPr/>
        </p:nvSpPr>
        <p:spPr>
          <a:xfrm>
            <a:off x="1027813" y="1734041"/>
            <a:ext cx="3338624" cy="25756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>
                <a:solidFill>
                  <a:schemeClr val="bg1"/>
                </a:solidFill>
                <a:latin typeface="Arial Black" panose="020B0A04020102020204" pitchFamily="34" charset="0"/>
              </a:rPr>
              <a:t>      Merkezi yerleştirme sisteminde öncelikle öğrencilerin sınav</a:t>
            </a:r>
          </a:p>
          <a:p>
            <a:r>
              <a:rPr lang="tr-TR" dirty="0">
                <a:solidFill>
                  <a:schemeClr val="bg1"/>
                </a:solidFill>
                <a:latin typeface="Arial Black" panose="020B0A04020102020204" pitchFamily="34" charset="0"/>
              </a:rPr>
              <a:t>puanlarına bakılır ve puanı yüksek olan öğrenci önce yerleştirilir.</a:t>
            </a:r>
          </a:p>
        </p:txBody>
      </p:sp>
      <p:grpSp>
        <p:nvGrpSpPr>
          <p:cNvPr id="12" name="Google Shape;408;p24">
            <a:extLst>
              <a:ext uri="{FF2B5EF4-FFF2-40B4-BE49-F238E27FC236}">
                <a16:creationId xmlns:a16="http://schemas.microsoft.com/office/drawing/2014/main" id="{780CB32C-E941-4F01-AB78-FE1FEDDFCE1B}"/>
              </a:ext>
            </a:extLst>
          </p:cNvPr>
          <p:cNvGrpSpPr/>
          <p:nvPr/>
        </p:nvGrpSpPr>
        <p:grpSpPr>
          <a:xfrm>
            <a:off x="1097009" y="2287837"/>
            <a:ext cx="262631" cy="231439"/>
            <a:chOff x="3191072" y="2571383"/>
            <a:chExt cx="348600" cy="348600"/>
          </a:xfrm>
        </p:grpSpPr>
        <p:sp>
          <p:nvSpPr>
            <p:cNvPr id="13" name="Google Shape;409;p24">
              <a:extLst>
                <a:ext uri="{FF2B5EF4-FFF2-40B4-BE49-F238E27FC236}">
                  <a16:creationId xmlns:a16="http://schemas.microsoft.com/office/drawing/2014/main" id="{DCBD526F-38EB-45DC-A3B0-525B56B9B2D8}"/>
                </a:ext>
              </a:extLst>
            </p:cNvPr>
            <p:cNvSpPr/>
            <p:nvPr/>
          </p:nvSpPr>
          <p:spPr>
            <a:xfrm>
              <a:off x="3191072" y="2571383"/>
              <a:ext cx="348600" cy="348600"/>
            </a:xfrm>
            <a:prstGeom prst="roundRect">
              <a:avLst>
                <a:gd name="adj" fmla="val 50000"/>
              </a:avLst>
            </a:prstGeom>
            <a:solidFill>
              <a:schemeClr val="dk2"/>
            </a:solidFill>
            <a:ln w="2857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4000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14" name="Google Shape;410;p24">
              <a:extLst>
                <a:ext uri="{FF2B5EF4-FFF2-40B4-BE49-F238E27FC236}">
                  <a16:creationId xmlns:a16="http://schemas.microsoft.com/office/drawing/2014/main" id="{F5B38AB9-A259-4364-9780-DBE85A6DA601}"/>
                </a:ext>
              </a:extLst>
            </p:cNvPr>
            <p:cNvSpPr/>
            <p:nvPr/>
          </p:nvSpPr>
          <p:spPr>
            <a:xfrm>
              <a:off x="3248076" y="2662896"/>
              <a:ext cx="234596" cy="165568"/>
            </a:xfrm>
            <a:custGeom>
              <a:avLst/>
              <a:gdLst/>
              <a:ahLst/>
              <a:cxnLst/>
              <a:rect l="l" t="t" r="r" b="b"/>
              <a:pathLst>
                <a:path w="13335" h="9986" extrusionOk="0">
                  <a:moveTo>
                    <a:pt x="11960" y="0"/>
                  </a:moveTo>
                  <a:cubicBezTo>
                    <a:pt x="11742" y="0"/>
                    <a:pt x="11517" y="88"/>
                    <a:pt x="11318" y="297"/>
                  </a:cubicBezTo>
                  <a:cubicBezTo>
                    <a:pt x="8973" y="2774"/>
                    <a:pt x="6615" y="5250"/>
                    <a:pt x="4270" y="7739"/>
                  </a:cubicBezTo>
                  <a:cubicBezTo>
                    <a:pt x="3448" y="7131"/>
                    <a:pt x="2615" y="6512"/>
                    <a:pt x="1793" y="5905"/>
                  </a:cubicBezTo>
                  <a:cubicBezTo>
                    <a:pt x="1620" y="5777"/>
                    <a:pt x="1447" y="5721"/>
                    <a:pt x="1285" y="5721"/>
                  </a:cubicBezTo>
                  <a:cubicBezTo>
                    <a:pt x="517" y="5721"/>
                    <a:pt x="0" y="6972"/>
                    <a:pt x="817" y="7572"/>
                  </a:cubicBezTo>
                  <a:cubicBezTo>
                    <a:pt x="1841" y="8334"/>
                    <a:pt x="2877" y="9084"/>
                    <a:pt x="3901" y="9846"/>
                  </a:cubicBezTo>
                  <a:cubicBezTo>
                    <a:pt x="4029" y="9942"/>
                    <a:pt x="4190" y="9985"/>
                    <a:pt x="4356" y="9985"/>
                  </a:cubicBezTo>
                  <a:cubicBezTo>
                    <a:pt x="4622" y="9985"/>
                    <a:pt x="4899" y="9874"/>
                    <a:pt x="5068" y="9691"/>
                  </a:cubicBezTo>
                  <a:cubicBezTo>
                    <a:pt x="7604" y="7012"/>
                    <a:pt x="10140" y="4333"/>
                    <a:pt x="12676" y="1654"/>
                  </a:cubicBezTo>
                  <a:cubicBezTo>
                    <a:pt x="13335" y="968"/>
                    <a:pt x="12685" y="0"/>
                    <a:pt x="11960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16" name="Ok: Beşgen 15">
            <a:extLst>
              <a:ext uri="{FF2B5EF4-FFF2-40B4-BE49-F238E27FC236}">
                <a16:creationId xmlns:a16="http://schemas.microsoft.com/office/drawing/2014/main" id="{DBADD7A0-7A61-46CA-B639-801D2FA2F924}"/>
              </a:ext>
            </a:extLst>
          </p:cNvPr>
          <p:cNvSpPr/>
          <p:nvPr/>
        </p:nvSpPr>
        <p:spPr>
          <a:xfrm>
            <a:off x="4892538" y="1731431"/>
            <a:ext cx="3465068" cy="257568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id="{1C8F566C-D2D6-4EB5-B9AB-E0AC2E3C8327}"/>
              </a:ext>
            </a:extLst>
          </p:cNvPr>
          <p:cNvSpPr/>
          <p:nvPr/>
        </p:nvSpPr>
        <p:spPr>
          <a:xfrm>
            <a:off x="4892538" y="1809469"/>
            <a:ext cx="2280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PUANLARDA EŞİTLİK VARSA</a:t>
            </a:r>
          </a:p>
        </p:txBody>
      </p:sp>
      <p:sp>
        <p:nvSpPr>
          <p:cNvPr id="18" name="Dikdörtgen 17">
            <a:extLst>
              <a:ext uri="{FF2B5EF4-FFF2-40B4-BE49-F238E27FC236}">
                <a16:creationId xmlns:a16="http://schemas.microsoft.com/office/drawing/2014/main" id="{68D947D6-0F15-4C4E-821C-827F7A8F88C7}"/>
              </a:ext>
            </a:extLst>
          </p:cNvPr>
          <p:cNvSpPr/>
          <p:nvPr/>
        </p:nvSpPr>
        <p:spPr>
          <a:xfrm>
            <a:off x="4849593" y="2328374"/>
            <a:ext cx="2777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chemeClr val="bg1"/>
                </a:solidFill>
                <a:latin typeface="Arial Black" panose="020B0A04020102020204" pitchFamily="34" charset="0"/>
              </a:rPr>
              <a:t>Sırasıyla;</a:t>
            </a:r>
          </a:p>
          <a:p>
            <a:r>
              <a:rPr lang="tr-TR" sz="1200" dirty="0">
                <a:solidFill>
                  <a:schemeClr val="bg1"/>
                </a:solidFill>
                <a:latin typeface="Arial Black" panose="020B0A04020102020204" pitchFamily="34" charset="0"/>
              </a:rPr>
              <a:t>* OBP üstünlüğüne</a:t>
            </a:r>
          </a:p>
          <a:p>
            <a:r>
              <a:rPr lang="tr-TR" sz="1200" dirty="0">
                <a:solidFill>
                  <a:schemeClr val="bg1"/>
                </a:solidFill>
                <a:latin typeface="Arial Black" panose="020B0A04020102020204" pitchFamily="34" charset="0"/>
              </a:rPr>
              <a:t>* Sırasıyla 8,7,6.sınıf YBP üstünlüğüne</a:t>
            </a:r>
          </a:p>
          <a:p>
            <a:r>
              <a:rPr lang="tr-TR" sz="1200" dirty="0">
                <a:solidFill>
                  <a:schemeClr val="bg1"/>
                </a:solidFill>
                <a:latin typeface="Arial Black" panose="020B0A04020102020204" pitchFamily="34" charset="0"/>
              </a:rPr>
              <a:t>* 8.sınıf özürsüz devamsızlık gün sayısına</a:t>
            </a:r>
          </a:p>
          <a:p>
            <a:r>
              <a:rPr lang="tr-TR" sz="1200" dirty="0">
                <a:solidFill>
                  <a:schemeClr val="bg1"/>
                </a:solidFill>
                <a:latin typeface="Arial Black" panose="020B0A04020102020204" pitchFamily="34" charset="0"/>
              </a:rPr>
              <a:t>* Tercih önceliğine</a:t>
            </a:r>
          </a:p>
          <a:p>
            <a:r>
              <a:rPr lang="tr-TR" sz="1200" dirty="0">
                <a:solidFill>
                  <a:schemeClr val="bg1"/>
                </a:solidFill>
                <a:latin typeface="Arial Black" panose="020B0A04020102020204" pitchFamily="34" charset="0"/>
              </a:rPr>
              <a:t>* Doğum tarihine göre yaşı küçük olana öncelik verilir.</a:t>
            </a:r>
          </a:p>
        </p:txBody>
      </p:sp>
    </p:spTree>
    <p:extLst>
      <p:ext uri="{BB962C8B-B14F-4D97-AF65-F5344CB8AC3E}">
        <p14:creationId xmlns:p14="http://schemas.microsoft.com/office/powerpoint/2010/main" val="3143084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119F11B-29BB-4B84-95E1-940534AAC3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SINAV TAKVİMİ</a:t>
            </a:r>
          </a:p>
        </p:txBody>
      </p:sp>
      <p:grpSp>
        <p:nvGrpSpPr>
          <p:cNvPr id="3" name="Google Shape;470;p25">
            <a:extLst>
              <a:ext uri="{FF2B5EF4-FFF2-40B4-BE49-F238E27FC236}">
                <a16:creationId xmlns:a16="http://schemas.microsoft.com/office/drawing/2014/main" id="{BA83614E-7F44-4F92-BACA-3EEDA7A8D894}"/>
              </a:ext>
            </a:extLst>
          </p:cNvPr>
          <p:cNvGrpSpPr/>
          <p:nvPr/>
        </p:nvGrpSpPr>
        <p:grpSpPr>
          <a:xfrm rot="-632919" flipH="1">
            <a:off x="2257687" y="475907"/>
            <a:ext cx="641652" cy="668105"/>
            <a:chOff x="2079900" y="3077638"/>
            <a:chExt cx="367775" cy="382800"/>
          </a:xfrm>
        </p:grpSpPr>
        <p:sp>
          <p:nvSpPr>
            <p:cNvPr id="4" name="Google Shape;471;p25">
              <a:extLst>
                <a:ext uri="{FF2B5EF4-FFF2-40B4-BE49-F238E27FC236}">
                  <a16:creationId xmlns:a16="http://schemas.microsoft.com/office/drawing/2014/main" id="{1726C78C-EF9D-42A9-9290-DAC821818AC4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472;p25">
              <a:extLst>
                <a:ext uri="{FF2B5EF4-FFF2-40B4-BE49-F238E27FC236}">
                  <a16:creationId xmlns:a16="http://schemas.microsoft.com/office/drawing/2014/main" id="{4B6EF009-9EFA-40BD-A147-98C8E6776D46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473;p25">
              <a:extLst>
                <a:ext uri="{FF2B5EF4-FFF2-40B4-BE49-F238E27FC236}">
                  <a16:creationId xmlns:a16="http://schemas.microsoft.com/office/drawing/2014/main" id="{D4243E76-D2A2-4890-9B0F-1188FC29E849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474;p25">
              <a:extLst>
                <a:ext uri="{FF2B5EF4-FFF2-40B4-BE49-F238E27FC236}">
                  <a16:creationId xmlns:a16="http://schemas.microsoft.com/office/drawing/2014/main" id="{48688B4C-E7FB-4B8C-B65D-9AFEC2EBCE83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oogle Shape;470;p25">
            <a:extLst>
              <a:ext uri="{FF2B5EF4-FFF2-40B4-BE49-F238E27FC236}">
                <a16:creationId xmlns:a16="http://schemas.microsoft.com/office/drawing/2014/main" id="{4B25F74E-F0CC-4D6C-AAAF-555F8FD19C82}"/>
              </a:ext>
            </a:extLst>
          </p:cNvPr>
          <p:cNvGrpSpPr/>
          <p:nvPr/>
        </p:nvGrpSpPr>
        <p:grpSpPr>
          <a:xfrm rot="1612799" flipH="1">
            <a:off x="6244662" y="475907"/>
            <a:ext cx="641652" cy="668105"/>
            <a:chOff x="2079900" y="3077638"/>
            <a:chExt cx="367775" cy="382800"/>
          </a:xfrm>
        </p:grpSpPr>
        <p:sp>
          <p:nvSpPr>
            <p:cNvPr id="9" name="Google Shape;471;p25">
              <a:extLst>
                <a:ext uri="{FF2B5EF4-FFF2-40B4-BE49-F238E27FC236}">
                  <a16:creationId xmlns:a16="http://schemas.microsoft.com/office/drawing/2014/main" id="{12AFCAC7-1F75-4351-B026-DD7F095C152E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472;p25">
              <a:extLst>
                <a:ext uri="{FF2B5EF4-FFF2-40B4-BE49-F238E27FC236}">
                  <a16:creationId xmlns:a16="http://schemas.microsoft.com/office/drawing/2014/main" id="{863CDACF-9C53-4817-AC97-DFEF6E4345EF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473;p25">
              <a:extLst>
                <a:ext uri="{FF2B5EF4-FFF2-40B4-BE49-F238E27FC236}">
                  <a16:creationId xmlns:a16="http://schemas.microsoft.com/office/drawing/2014/main" id="{525E9882-A7ED-46F5-A08D-0FBA249247DB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474;p25">
              <a:extLst>
                <a:ext uri="{FF2B5EF4-FFF2-40B4-BE49-F238E27FC236}">
                  <a16:creationId xmlns:a16="http://schemas.microsoft.com/office/drawing/2014/main" id="{EAEC4AF0-024B-47F8-9201-56223E541735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Eksi İşareti 17">
            <a:extLst>
              <a:ext uri="{FF2B5EF4-FFF2-40B4-BE49-F238E27FC236}">
                <a16:creationId xmlns:a16="http://schemas.microsoft.com/office/drawing/2014/main" id="{341B88A7-8EBC-49E3-B49C-704BC11707CF}"/>
              </a:ext>
            </a:extLst>
          </p:cNvPr>
          <p:cNvSpPr/>
          <p:nvPr/>
        </p:nvSpPr>
        <p:spPr>
          <a:xfrm>
            <a:off x="37601" y="2864635"/>
            <a:ext cx="2369854" cy="1580605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9" name="Ok: Çentikli Sağ 18">
            <a:extLst>
              <a:ext uri="{FF2B5EF4-FFF2-40B4-BE49-F238E27FC236}">
                <a16:creationId xmlns:a16="http://schemas.microsoft.com/office/drawing/2014/main" id="{1C8F7397-C53F-4B06-8F1D-BADB433B6D24}"/>
              </a:ext>
            </a:extLst>
          </p:cNvPr>
          <p:cNvSpPr/>
          <p:nvPr/>
        </p:nvSpPr>
        <p:spPr>
          <a:xfrm>
            <a:off x="2486751" y="1992273"/>
            <a:ext cx="1812969" cy="1158949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Ok: Çentikli Sağ 19">
            <a:extLst>
              <a:ext uri="{FF2B5EF4-FFF2-40B4-BE49-F238E27FC236}">
                <a16:creationId xmlns:a16="http://schemas.microsoft.com/office/drawing/2014/main" id="{56DC538E-C7B6-4CAC-9370-29FA59E42CDC}"/>
              </a:ext>
            </a:extLst>
          </p:cNvPr>
          <p:cNvSpPr/>
          <p:nvPr/>
        </p:nvSpPr>
        <p:spPr>
          <a:xfrm>
            <a:off x="4597564" y="1992273"/>
            <a:ext cx="1812969" cy="1158949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k: Çentikli Sağ 20">
            <a:extLst>
              <a:ext uri="{FF2B5EF4-FFF2-40B4-BE49-F238E27FC236}">
                <a16:creationId xmlns:a16="http://schemas.microsoft.com/office/drawing/2014/main" id="{5212E533-E9CC-4EEB-8C88-27891C99C1C8}"/>
              </a:ext>
            </a:extLst>
          </p:cNvPr>
          <p:cNvSpPr/>
          <p:nvPr/>
        </p:nvSpPr>
        <p:spPr>
          <a:xfrm>
            <a:off x="6744715" y="1997864"/>
            <a:ext cx="1812969" cy="1158949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>
                <a:solidFill>
                  <a:srgbClr val="000000"/>
                </a:solidFill>
                <a:latin typeface="Arial Black" panose="020B0A04020102020204" pitchFamily="34" charset="0"/>
              </a:rPr>
              <a:t>Tercih İşlemleri</a:t>
            </a:r>
            <a:endParaRPr lang="tr-TR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Ok: Çentikli Sağ 21">
            <a:extLst>
              <a:ext uri="{FF2B5EF4-FFF2-40B4-BE49-F238E27FC236}">
                <a16:creationId xmlns:a16="http://schemas.microsoft.com/office/drawing/2014/main" id="{C44B86A2-94F9-430C-ADCE-E8B6B3E97D0A}"/>
              </a:ext>
            </a:extLst>
          </p:cNvPr>
          <p:cNvSpPr/>
          <p:nvPr/>
        </p:nvSpPr>
        <p:spPr>
          <a:xfrm>
            <a:off x="388984" y="1992273"/>
            <a:ext cx="1812969" cy="1158949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Eksi İşareti 22">
            <a:extLst>
              <a:ext uri="{FF2B5EF4-FFF2-40B4-BE49-F238E27FC236}">
                <a16:creationId xmlns:a16="http://schemas.microsoft.com/office/drawing/2014/main" id="{CA18129F-DF6E-4A83-BED2-8DAFDD8A20EE}"/>
              </a:ext>
            </a:extLst>
          </p:cNvPr>
          <p:cNvSpPr/>
          <p:nvPr/>
        </p:nvSpPr>
        <p:spPr>
          <a:xfrm>
            <a:off x="2166583" y="2864634"/>
            <a:ext cx="2369854" cy="1580605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000000"/>
                </a:solidFill>
                <a:latin typeface="Arial Black" panose="020B0A04020102020204" pitchFamily="34" charset="0"/>
              </a:rPr>
              <a:t>HAZİRAN</a:t>
            </a:r>
            <a:r>
              <a:rPr lang="tr-TR" dirty="0"/>
              <a:t> </a:t>
            </a:r>
          </a:p>
        </p:txBody>
      </p:sp>
      <p:sp>
        <p:nvSpPr>
          <p:cNvPr id="24" name="Eksi İşareti 23">
            <a:extLst>
              <a:ext uri="{FF2B5EF4-FFF2-40B4-BE49-F238E27FC236}">
                <a16:creationId xmlns:a16="http://schemas.microsoft.com/office/drawing/2014/main" id="{F572AB96-95C8-453F-87CD-05EEFD11C253}"/>
              </a:ext>
            </a:extLst>
          </p:cNvPr>
          <p:cNvSpPr/>
          <p:nvPr/>
        </p:nvSpPr>
        <p:spPr>
          <a:xfrm>
            <a:off x="4262737" y="2864634"/>
            <a:ext cx="2369854" cy="1580605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>
                <a:solidFill>
                  <a:srgbClr val="000000"/>
                </a:solidFill>
                <a:latin typeface="Arial Black" panose="020B0A04020102020204" pitchFamily="34" charset="0"/>
              </a:rPr>
              <a:t>HAZİRAN</a:t>
            </a:r>
            <a:endParaRPr lang="tr-TR"/>
          </a:p>
        </p:txBody>
      </p:sp>
      <p:sp>
        <p:nvSpPr>
          <p:cNvPr id="25" name="Eksi İşareti 24">
            <a:extLst>
              <a:ext uri="{FF2B5EF4-FFF2-40B4-BE49-F238E27FC236}">
                <a16:creationId xmlns:a16="http://schemas.microsoft.com/office/drawing/2014/main" id="{8E934862-CE5B-4612-ADAF-EA7D49348D6B}"/>
              </a:ext>
            </a:extLst>
          </p:cNvPr>
          <p:cNvSpPr/>
          <p:nvPr/>
        </p:nvSpPr>
        <p:spPr>
          <a:xfrm>
            <a:off x="6360345" y="2864634"/>
            <a:ext cx="2369854" cy="1580605"/>
          </a:xfrm>
          <a:prstGeom prst="mathMinu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A0796305-F8D8-4221-AE78-16C0326377FC}"/>
              </a:ext>
            </a:extLst>
          </p:cNvPr>
          <p:cNvSpPr/>
          <p:nvPr/>
        </p:nvSpPr>
        <p:spPr>
          <a:xfrm>
            <a:off x="634397" y="2340914"/>
            <a:ext cx="16156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>
                <a:latin typeface="Arial Black" panose="020B0A04020102020204" pitchFamily="34" charset="0"/>
              </a:rPr>
              <a:t>SINAV BAŞVURULARI</a:t>
            </a:r>
          </a:p>
        </p:txBody>
      </p:sp>
      <p:sp>
        <p:nvSpPr>
          <p:cNvPr id="27" name="Dikdörtgen 26">
            <a:extLst>
              <a:ext uri="{FF2B5EF4-FFF2-40B4-BE49-F238E27FC236}">
                <a16:creationId xmlns:a16="http://schemas.microsoft.com/office/drawing/2014/main" id="{F90C6B1E-4336-4000-A19F-AF331A6C31CB}"/>
              </a:ext>
            </a:extLst>
          </p:cNvPr>
          <p:cNvSpPr/>
          <p:nvPr/>
        </p:nvSpPr>
        <p:spPr>
          <a:xfrm>
            <a:off x="505825" y="3522947"/>
            <a:ext cx="1433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 Black" panose="020B0A04020102020204" pitchFamily="34" charset="0"/>
              </a:rPr>
              <a:t>BELLİ DEĞİL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3F09ADCF-8E98-482D-9DEB-99A6C5A30F64}"/>
              </a:ext>
            </a:extLst>
          </p:cNvPr>
          <p:cNvSpPr/>
          <p:nvPr/>
        </p:nvSpPr>
        <p:spPr>
          <a:xfrm>
            <a:off x="2772282" y="2417857"/>
            <a:ext cx="13724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b="1" dirty="0">
                <a:latin typeface="Arial Black" panose="020B0A04020102020204" pitchFamily="34" charset="0"/>
              </a:rPr>
              <a:t>SINAV TARİHİ</a:t>
            </a:r>
          </a:p>
        </p:txBody>
      </p:sp>
      <p:sp>
        <p:nvSpPr>
          <p:cNvPr id="29" name="Dikdörtgen 28">
            <a:extLst>
              <a:ext uri="{FF2B5EF4-FFF2-40B4-BE49-F238E27FC236}">
                <a16:creationId xmlns:a16="http://schemas.microsoft.com/office/drawing/2014/main" id="{28632D32-C6ED-416C-B00C-EE288CFD915C}"/>
              </a:ext>
            </a:extLst>
          </p:cNvPr>
          <p:cNvSpPr/>
          <p:nvPr/>
        </p:nvSpPr>
        <p:spPr>
          <a:xfrm>
            <a:off x="4824198" y="2248580"/>
            <a:ext cx="16423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b="1" dirty="0">
                <a:latin typeface="Arial Black" panose="020B0A04020102020204" pitchFamily="34" charset="0"/>
              </a:rPr>
              <a:t>SINAV SONUCUNUN AÇIKLANMASI </a:t>
            </a:r>
          </a:p>
        </p:txBody>
      </p:sp>
      <p:sp>
        <p:nvSpPr>
          <p:cNvPr id="30" name="Dikdörtgen 29">
            <a:extLst>
              <a:ext uri="{FF2B5EF4-FFF2-40B4-BE49-F238E27FC236}">
                <a16:creationId xmlns:a16="http://schemas.microsoft.com/office/drawing/2014/main" id="{80E88308-A742-433F-BA76-1C3CBA315D7B}"/>
              </a:ext>
            </a:extLst>
          </p:cNvPr>
          <p:cNvSpPr/>
          <p:nvPr/>
        </p:nvSpPr>
        <p:spPr>
          <a:xfrm>
            <a:off x="7077034" y="3495868"/>
            <a:ext cx="1063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latin typeface="Arial Black" panose="020B0A04020102020204" pitchFamily="34" charset="0"/>
              </a:rPr>
              <a:t>TEMMUZ</a:t>
            </a:r>
          </a:p>
        </p:txBody>
      </p:sp>
    </p:spTree>
    <p:extLst>
      <p:ext uri="{BB962C8B-B14F-4D97-AF65-F5344CB8AC3E}">
        <p14:creationId xmlns:p14="http://schemas.microsoft.com/office/powerpoint/2010/main" val="37624339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B292C7D0-4210-4B21-B112-AC2870E05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225" y="446614"/>
            <a:ext cx="7708500" cy="657600"/>
          </a:xfrm>
        </p:spPr>
        <p:txBody>
          <a:bodyPr/>
          <a:lstStyle/>
          <a:p>
            <a:r>
              <a:rPr lang="tr-TR" sz="2800" dirty="0">
                <a:solidFill>
                  <a:srgbClr val="7030A0"/>
                </a:solidFill>
                <a:latin typeface="Arial Black" panose="020B0A04020102020204" pitchFamily="34" charset="0"/>
              </a:rPr>
              <a:t>SORU SAYISI VE SINAV SÜRESİ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FE91818-DE18-4892-8F11-CB580008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31" y="1356204"/>
            <a:ext cx="1920892" cy="1861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7772032E-FF86-44C4-8D90-7AB23BC79935}"/>
              </a:ext>
            </a:extLst>
          </p:cNvPr>
          <p:cNvSpPr/>
          <p:nvPr/>
        </p:nvSpPr>
        <p:spPr>
          <a:xfrm>
            <a:off x="634336" y="3377225"/>
            <a:ext cx="2648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>
                <a:latin typeface="Arial Black" panose="020B0A04020102020204" pitchFamily="34" charset="0"/>
              </a:rPr>
              <a:t>SINAV SÜRESİ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4BF2338B-5AD6-4FE2-892C-B447B5B96D5A}"/>
              </a:ext>
            </a:extLst>
          </p:cNvPr>
          <p:cNvSpPr/>
          <p:nvPr/>
        </p:nvSpPr>
        <p:spPr>
          <a:xfrm>
            <a:off x="1507171" y="3906421"/>
            <a:ext cx="9028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2400" b="1" i="1" dirty="0">
                <a:latin typeface="Arial Black" panose="020B0A04020102020204" pitchFamily="34" charset="0"/>
              </a:rPr>
              <a:t>155 </a:t>
            </a:r>
          </a:p>
          <a:p>
            <a:pPr algn="ctr"/>
            <a:r>
              <a:rPr lang="tr-TR" sz="2400" b="1" i="1" dirty="0">
                <a:latin typeface="Arial Black" panose="020B0A04020102020204" pitchFamily="34" charset="0"/>
              </a:rPr>
              <a:t>dk.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BA9AE95-E210-4607-8A9C-2BDCF3F98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1546" y="1356204"/>
            <a:ext cx="1906248" cy="18619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Dikdörtgen 8">
            <a:extLst>
              <a:ext uri="{FF2B5EF4-FFF2-40B4-BE49-F238E27FC236}">
                <a16:creationId xmlns:a16="http://schemas.microsoft.com/office/drawing/2014/main" id="{2613517D-98DF-4019-A8F3-81CB1693DFCE}"/>
              </a:ext>
            </a:extLst>
          </p:cNvPr>
          <p:cNvSpPr/>
          <p:nvPr/>
        </p:nvSpPr>
        <p:spPr>
          <a:xfrm>
            <a:off x="4567475" y="3377225"/>
            <a:ext cx="2425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>
                <a:latin typeface="Arial Black" panose="020B0A04020102020204" pitchFamily="34" charset="0"/>
              </a:rPr>
              <a:t>SORU SAYISI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3D97BEF-6CDF-48F8-9474-3B98E24DF24B}"/>
              </a:ext>
            </a:extLst>
          </p:cNvPr>
          <p:cNvSpPr/>
          <p:nvPr/>
        </p:nvSpPr>
        <p:spPr>
          <a:xfrm>
            <a:off x="4944180" y="3906421"/>
            <a:ext cx="1672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i="1" dirty="0">
                <a:latin typeface="Arial Black" panose="020B0A04020102020204" pitchFamily="34" charset="0"/>
              </a:rPr>
              <a:t>90 SORU</a:t>
            </a:r>
          </a:p>
        </p:txBody>
      </p:sp>
    </p:spTree>
    <p:extLst>
      <p:ext uri="{BB962C8B-B14F-4D97-AF65-F5344CB8AC3E}">
        <p14:creationId xmlns:p14="http://schemas.microsoft.com/office/powerpoint/2010/main" val="40391645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919663F-2CAF-46C9-AE6D-CE10CA4E16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>
                <a:latin typeface="Arial Black" panose="020B0A04020102020204" pitchFamily="34" charset="0"/>
              </a:rPr>
              <a:t>MERKEZİ SINAV (LGS)</a:t>
            </a:r>
          </a:p>
        </p:txBody>
      </p:sp>
      <p:grpSp>
        <p:nvGrpSpPr>
          <p:cNvPr id="4" name="Google Shape;513;p25">
            <a:extLst>
              <a:ext uri="{FF2B5EF4-FFF2-40B4-BE49-F238E27FC236}">
                <a16:creationId xmlns:a16="http://schemas.microsoft.com/office/drawing/2014/main" id="{69F70C77-C097-41D6-80B1-964A872AF139}"/>
              </a:ext>
            </a:extLst>
          </p:cNvPr>
          <p:cNvGrpSpPr/>
          <p:nvPr/>
        </p:nvGrpSpPr>
        <p:grpSpPr>
          <a:xfrm>
            <a:off x="6672037" y="313405"/>
            <a:ext cx="825996" cy="819692"/>
            <a:chOff x="1490050" y="3805975"/>
            <a:chExt cx="491900" cy="482350"/>
          </a:xfrm>
        </p:grpSpPr>
        <p:sp>
          <p:nvSpPr>
            <p:cNvPr id="5" name="Google Shape;514;p25">
              <a:extLst>
                <a:ext uri="{FF2B5EF4-FFF2-40B4-BE49-F238E27FC236}">
                  <a16:creationId xmlns:a16="http://schemas.microsoft.com/office/drawing/2014/main" id="{FE502E3B-799F-41D5-86D3-DD26399D82F8}"/>
                </a:ext>
              </a:extLst>
            </p:cNvPr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15;p25">
              <a:extLst>
                <a:ext uri="{FF2B5EF4-FFF2-40B4-BE49-F238E27FC236}">
                  <a16:creationId xmlns:a16="http://schemas.microsoft.com/office/drawing/2014/main" id="{AF427FAC-CE0F-4E5B-AF4F-9F6317E72730}"/>
                </a:ext>
              </a:extLst>
            </p:cNvPr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16;p25">
              <a:extLst>
                <a:ext uri="{FF2B5EF4-FFF2-40B4-BE49-F238E27FC236}">
                  <a16:creationId xmlns:a16="http://schemas.microsoft.com/office/drawing/2014/main" id="{B8D07DFF-B8DF-46E7-9EA6-56F794B91A24}"/>
                </a:ext>
              </a:extLst>
            </p:cNvPr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17;p25">
              <a:extLst>
                <a:ext uri="{FF2B5EF4-FFF2-40B4-BE49-F238E27FC236}">
                  <a16:creationId xmlns:a16="http://schemas.microsoft.com/office/drawing/2014/main" id="{FD7D9E57-94D8-4BA0-80D0-4C5B7E07FAB5}"/>
                </a:ext>
              </a:extLst>
            </p:cNvPr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435D7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509;p25">
            <a:extLst>
              <a:ext uri="{FF2B5EF4-FFF2-40B4-BE49-F238E27FC236}">
                <a16:creationId xmlns:a16="http://schemas.microsoft.com/office/drawing/2014/main" id="{3CD5CEFC-B389-4149-8380-416D39D4D694}"/>
              </a:ext>
            </a:extLst>
          </p:cNvPr>
          <p:cNvGrpSpPr/>
          <p:nvPr/>
        </p:nvGrpSpPr>
        <p:grpSpPr>
          <a:xfrm rot="20789476">
            <a:off x="1339703" y="204893"/>
            <a:ext cx="1229068" cy="657600"/>
            <a:chOff x="3096825" y="802738"/>
            <a:chExt cx="1413425" cy="882250"/>
          </a:xfrm>
        </p:grpSpPr>
        <p:sp>
          <p:nvSpPr>
            <p:cNvPr id="20" name="Google Shape;510;p25">
              <a:extLst>
                <a:ext uri="{FF2B5EF4-FFF2-40B4-BE49-F238E27FC236}">
                  <a16:creationId xmlns:a16="http://schemas.microsoft.com/office/drawing/2014/main" id="{1AABA4E1-F2B8-4D54-B0BD-9F82D745822E}"/>
                </a:ext>
              </a:extLst>
            </p:cNvPr>
            <p:cNvSpPr/>
            <p:nvPr/>
          </p:nvSpPr>
          <p:spPr>
            <a:xfrm>
              <a:off x="3096825" y="1142413"/>
              <a:ext cx="418725" cy="542575"/>
            </a:xfrm>
            <a:custGeom>
              <a:avLst/>
              <a:gdLst/>
              <a:ahLst/>
              <a:cxnLst/>
              <a:rect l="l" t="t" r="r" b="b"/>
              <a:pathLst>
                <a:path w="16749" h="21703" extrusionOk="0">
                  <a:moveTo>
                    <a:pt x="16536" y="18116"/>
                  </a:moveTo>
                  <a:cubicBezTo>
                    <a:pt x="16384" y="17326"/>
                    <a:pt x="16171" y="16505"/>
                    <a:pt x="15989" y="15715"/>
                  </a:cubicBezTo>
                  <a:cubicBezTo>
                    <a:pt x="15806" y="14955"/>
                    <a:pt x="15624" y="14225"/>
                    <a:pt x="15472" y="13466"/>
                  </a:cubicBezTo>
                  <a:cubicBezTo>
                    <a:pt x="15016" y="11551"/>
                    <a:pt x="14438" y="9605"/>
                    <a:pt x="13861" y="7660"/>
                  </a:cubicBezTo>
                  <a:cubicBezTo>
                    <a:pt x="13405" y="6079"/>
                    <a:pt x="12919" y="4469"/>
                    <a:pt x="12432" y="2888"/>
                  </a:cubicBezTo>
                  <a:cubicBezTo>
                    <a:pt x="12068" y="1733"/>
                    <a:pt x="11429" y="213"/>
                    <a:pt x="10061" y="92"/>
                  </a:cubicBezTo>
                  <a:cubicBezTo>
                    <a:pt x="8694" y="0"/>
                    <a:pt x="7873" y="1277"/>
                    <a:pt x="7326" y="2310"/>
                  </a:cubicBezTo>
                  <a:cubicBezTo>
                    <a:pt x="6536" y="3830"/>
                    <a:pt x="5745" y="5350"/>
                    <a:pt x="4985" y="6900"/>
                  </a:cubicBezTo>
                  <a:cubicBezTo>
                    <a:pt x="4104" y="8693"/>
                    <a:pt x="3192" y="10517"/>
                    <a:pt x="2402" y="12341"/>
                  </a:cubicBezTo>
                  <a:cubicBezTo>
                    <a:pt x="2098" y="13010"/>
                    <a:pt x="1794" y="13739"/>
                    <a:pt x="1490" y="14438"/>
                  </a:cubicBezTo>
                  <a:cubicBezTo>
                    <a:pt x="1186" y="15198"/>
                    <a:pt x="821" y="15958"/>
                    <a:pt x="578" y="16748"/>
                  </a:cubicBezTo>
                  <a:cubicBezTo>
                    <a:pt x="365" y="17295"/>
                    <a:pt x="122" y="18025"/>
                    <a:pt x="61" y="18633"/>
                  </a:cubicBezTo>
                  <a:cubicBezTo>
                    <a:pt x="0" y="19666"/>
                    <a:pt x="791" y="20457"/>
                    <a:pt x="1733" y="20548"/>
                  </a:cubicBezTo>
                  <a:cubicBezTo>
                    <a:pt x="2918" y="20639"/>
                    <a:pt x="3709" y="19849"/>
                    <a:pt x="4225" y="18876"/>
                  </a:cubicBezTo>
                  <a:cubicBezTo>
                    <a:pt x="4681" y="17995"/>
                    <a:pt x="5046" y="17083"/>
                    <a:pt x="5472" y="16201"/>
                  </a:cubicBezTo>
                  <a:cubicBezTo>
                    <a:pt x="6566" y="16323"/>
                    <a:pt x="7630" y="16384"/>
                    <a:pt x="8724" y="16505"/>
                  </a:cubicBezTo>
                  <a:lnTo>
                    <a:pt x="11703" y="16748"/>
                  </a:lnTo>
                  <a:lnTo>
                    <a:pt x="12493" y="19575"/>
                  </a:lnTo>
                  <a:cubicBezTo>
                    <a:pt x="12797" y="20639"/>
                    <a:pt x="13496" y="21551"/>
                    <a:pt x="14651" y="21642"/>
                  </a:cubicBezTo>
                  <a:cubicBezTo>
                    <a:pt x="15654" y="21703"/>
                    <a:pt x="16566" y="21064"/>
                    <a:pt x="16627" y="20092"/>
                  </a:cubicBezTo>
                  <a:cubicBezTo>
                    <a:pt x="16749" y="19484"/>
                    <a:pt x="16627" y="18724"/>
                    <a:pt x="16536" y="18116"/>
                  </a:cubicBezTo>
                  <a:close/>
                  <a:moveTo>
                    <a:pt x="9150" y="12219"/>
                  </a:moveTo>
                  <a:cubicBezTo>
                    <a:pt x="8542" y="12189"/>
                    <a:pt x="7964" y="12159"/>
                    <a:pt x="7356" y="12098"/>
                  </a:cubicBezTo>
                  <a:cubicBezTo>
                    <a:pt x="8055" y="10517"/>
                    <a:pt x="8785" y="8876"/>
                    <a:pt x="9423" y="7295"/>
                  </a:cubicBezTo>
                  <a:cubicBezTo>
                    <a:pt x="9758" y="8997"/>
                    <a:pt x="10183" y="10700"/>
                    <a:pt x="10609" y="12402"/>
                  </a:cubicBezTo>
                  <a:cubicBezTo>
                    <a:pt x="10092" y="12341"/>
                    <a:pt x="9636" y="12311"/>
                    <a:pt x="9150" y="122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511;p25">
              <a:extLst>
                <a:ext uri="{FF2B5EF4-FFF2-40B4-BE49-F238E27FC236}">
                  <a16:creationId xmlns:a16="http://schemas.microsoft.com/office/drawing/2014/main" id="{0D367CE1-45BF-4417-A522-2A5A03D25898}"/>
                </a:ext>
              </a:extLst>
            </p:cNvPr>
            <p:cNvSpPr/>
            <p:nvPr/>
          </p:nvSpPr>
          <p:spPr>
            <a:xfrm>
              <a:off x="3454725" y="802738"/>
              <a:ext cx="474200" cy="632250"/>
            </a:xfrm>
            <a:custGeom>
              <a:avLst/>
              <a:gdLst/>
              <a:ahLst/>
              <a:cxnLst/>
              <a:rect l="l" t="t" r="r" b="b"/>
              <a:pathLst>
                <a:path w="18968" h="25290" extrusionOk="0">
                  <a:moveTo>
                    <a:pt x="18694" y="15776"/>
                  </a:moveTo>
                  <a:cubicBezTo>
                    <a:pt x="18390" y="13618"/>
                    <a:pt x="17053" y="11642"/>
                    <a:pt x="15138" y="10761"/>
                  </a:cubicBezTo>
                  <a:cubicBezTo>
                    <a:pt x="16232" y="9514"/>
                    <a:pt x="16567" y="7843"/>
                    <a:pt x="16354" y="6049"/>
                  </a:cubicBezTo>
                  <a:cubicBezTo>
                    <a:pt x="16141" y="4803"/>
                    <a:pt x="15746" y="3587"/>
                    <a:pt x="14895" y="2584"/>
                  </a:cubicBezTo>
                  <a:cubicBezTo>
                    <a:pt x="12767" y="122"/>
                    <a:pt x="9089" y="1"/>
                    <a:pt x="6110" y="426"/>
                  </a:cubicBezTo>
                  <a:cubicBezTo>
                    <a:pt x="4044" y="700"/>
                    <a:pt x="1399" y="1308"/>
                    <a:pt x="457" y="3435"/>
                  </a:cubicBezTo>
                  <a:cubicBezTo>
                    <a:pt x="31" y="4378"/>
                    <a:pt x="1" y="5441"/>
                    <a:pt x="92" y="6475"/>
                  </a:cubicBezTo>
                  <a:cubicBezTo>
                    <a:pt x="153" y="8147"/>
                    <a:pt x="396" y="9879"/>
                    <a:pt x="578" y="11551"/>
                  </a:cubicBezTo>
                  <a:cubicBezTo>
                    <a:pt x="700" y="12402"/>
                    <a:pt x="791" y="13253"/>
                    <a:pt x="913" y="14104"/>
                  </a:cubicBezTo>
                  <a:cubicBezTo>
                    <a:pt x="913" y="14226"/>
                    <a:pt x="943" y="14378"/>
                    <a:pt x="943" y="14499"/>
                  </a:cubicBezTo>
                  <a:cubicBezTo>
                    <a:pt x="1095" y="15654"/>
                    <a:pt x="1308" y="16870"/>
                    <a:pt x="1490" y="18056"/>
                  </a:cubicBezTo>
                  <a:cubicBezTo>
                    <a:pt x="1642" y="18967"/>
                    <a:pt x="1794" y="19910"/>
                    <a:pt x="2007" y="20822"/>
                  </a:cubicBezTo>
                  <a:cubicBezTo>
                    <a:pt x="2250" y="21825"/>
                    <a:pt x="2554" y="22858"/>
                    <a:pt x="3223" y="23648"/>
                  </a:cubicBezTo>
                  <a:cubicBezTo>
                    <a:pt x="4682" y="25290"/>
                    <a:pt x="7235" y="25138"/>
                    <a:pt x="9150" y="24864"/>
                  </a:cubicBezTo>
                  <a:cubicBezTo>
                    <a:pt x="12007" y="24469"/>
                    <a:pt x="15138" y="23496"/>
                    <a:pt x="17053" y="21277"/>
                  </a:cubicBezTo>
                  <a:cubicBezTo>
                    <a:pt x="18360" y="19758"/>
                    <a:pt x="18968" y="17782"/>
                    <a:pt x="18694" y="15776"/>
                  </a:cubicBezTo>
                  <a:close/>
                  <a:moveTo>
                    <a:pt x="5016" y="6809"/>
                  </a:moveTo>
                  <a:cubicBezTo>
                    <a:pt x="4986" y="6596"/>
                    <a:pt x="4955" y="6292"/>
                    <a:pt x="5016" y="6049"/>
                  </a:cubicBezTo>
                  <a:cubicBezTo>
                    <a:pt x="5199" y="5441"/>
                    <a:pt x="6658" y="5229"/>
                    <a:pt x="7174" y="5137"/>
                  </a:cubicBezTo>
                  <a:cubicBezTo>
                    <a:pt x="8785" y="4925"/>
                    <a:pt x="11126" y="4925"/>
                    <a:pt x="11430" y="6961"/>
                  </a:cubicBezTo>
                  <a:cubicBezTo>
                    <a:pt x="11490" y="7387"/>
                    <a:pt x="11430" y="7751"/>
                    <a:pt x="11247" y="8147"/>
                  </a:cubicBezTo>
                  <a:cubicBezTo>
                    <a:pt x="10579" y="9423"/>
                    <a:pt x="8299" y="9970"/>
                    <a:pt x="6961" y="10153"/>
                  </a:cubicBezTo>
                  <a:cubicBezTo>
                    <a:pt x="6810" y="10183"/>
                    <a:pt x="6658" y="10183"/>
                    <a:pt x="6506" y="10244"/>
                  </a:cubicBezTo>
                  <a:cubicBezTo>
                    <a:pt x="6171" y="10274"/>
                    <a:pt x="5867" y="10305"/>
                    <a:pt x="5502" y="10335"/>
                  </a:cubicBezTo>
                  <a:close/>
                  <a:moveTo>
                    <a:pt x="9241" y="20031"/>
                  </a:moveTo>
                  <a:cubicBezTo>
                    <a:pt x="8755" y="20122"/>
                    <a:pt x="7539" y="20274"/>
                    <a:pt x="7113" y="19879"/>
                  </a:cubicBezTo>
                  <a:cubicBezTo>
                    <a:pt x="6779" y="19575"/>
                    <a:pt x="6597" y="18694"/>
                    <a:pt x="6566" y="18238"/>
                  </a:cubicBezTo>
                  <a:cubicBezTo>
                    <a:pt x="6414" y="17083"/>
                    <a:pt x="6262" y="15897"/>
                    <a:pt x="6202" y="14712"/>
                  </a:cubicBezTo>
                  <a:lnTo>
                    <a:pt x="8603" y="14378"/>
                  </a:lnTo>
                  <a:cubicBezTo>
                    <a:pt x="9879" y="14195"/>
                    <a:pt x="11977" y="14013"/>
                    <a:pt x="13041" y="14864"/>
                  </a:cubicBezTo>
                  <a:cubicBezTo>
                    <a:pt x="13497" y="15259"/>
                    <a:pt x="13709" y="15776"/>
                    <a:pt x="13801" y="16353"/>
                  </a:cubicBezTo>
                  <a:cubicBezTo>
                    <a:pt x="14135" y="18967"/>
                    <a:pt x="11278" y="19758"/>
                    <a:pt x="9241" y="200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512;p25">
              <a:extLst>
                <a:ext uri="{FF2B5EF4-FFF2-40B4-BE49-F238E27FC236}">
                  <a16:creationId xmlns:a16="http://schemas.microsoft.com/office/drawing/2014/main" id="{53E84E7D-64A3-4F18-BEC9-C92D4463C052}"/>
                </a:ext>
              </a:extLst>
            </p:cNvPr>
            <p:cNvSpPr/>
            <p:nvPr/>
          </p:nvSpPr>
          <p:spPr>
            <a:xfrm>
              <a:off x="3955500" y="937988"/>
              <a:ext cx="554750" cy="633775"/>
            </a:xfrm>
            <a:custGeom>
              <a:avLst/>
              <a:gdLst/>
              <a:ahLst/>
              <a:cxnLst/>
              <a:rect l="l" t="t" r="r" b="b"/>
              <a:pathLst>
                <a:path w="22190" h="25351" extrusionOk="0">
                  <a:moveTo>
                    <a:pt x="21703" y="17296"/>
                  </a:moveTo>
                  <a:cubicBezTo>
                    <a:pt x="21247" y="16019"/>
                    <a:pt x="20275" y="15381"/>
                    <a:pt x="18998" y="15867"/>
                  </a:cubicBezTo>
                  <a:cubicBezTo>
                    <a:pt x="18147" y="16171"/>
                    <a:pt x="17600" y="17053"/>
                    <a:pt x="17022" y="17661"/>
                  </a:cubicBezTo>
                  <a:cubicBezTo>
                    <a:pt x="16171" y="18603"/>
                    <a:pt x="15229" y="19181"/>
                    <a:pt x="14043" y="19606"/>
                  </a:cubicBezTo>
                  <a:cubicBezTo>
                    <a:pt x="12706" y="20092"/>
                    <a:pt x="11277" y="19940"/>
                    <a:pt x="10031" y="19272"/>
                  </a:cubicBezTo>
                  <a:cubicBezTo>
                    <a:pt x="8238" y="18269"/>
                    <a:pt x="7113" y="16384"/>
                    <a:pt x="6414" y="14500"/>
                  </a:cubicBezTo>
                  <a:cubicBezTo>
                    <a:pt x="5837" y="12919"/>
                    <a:pt x="5624" y="11126"/>
                    <a:pt x="5989" y="9454"/>
                  </a:cubicBezTo>
                  <a:cubicBezTo>
                    <a:pt x="6262" y="8208"/>
                    <a:pt x="6900" y="6962"/>
                    <a:pt x="8056" y="6262"/>
                  </a:cubicBezTo>
                  <a:cubicBezTo>
                    <a:pt x="8268" y="6110"/>
                    <a:pt x="8511" y="5989"/>
                    <a:pt x="8755" y="5928"/>
                  </a:cubicBezTo>
                  <a:cubicBezTo>
                    <a:pt x="9514" y="5655"/>
                    <a:pt x="10366" y="5442"/>
                    <a:pt x="11156" y="5442"/>
                  </a:cubicBezTo>
                  <a:cubicBezTo>
                    <a:pt x="11733" y="5442"/>
                    <a:pt x="12250" y="5503"/>
                    <a:pt x="12828" y="5503"/>
                  </a:cubicBezTo>
                  <a:cubicBezTo>
                    <a:pt x="13223" y="5503"/>
                    <a:pt x="13588" y="5442"/>
                    <a:pt x="13922" y="5320"/>
                  </a:cubicBezTo>
                  <a:cubicBezTo>
                    <a:pt x="15229" y="4864"/>
                    <a:pt x="15685" y="3557"/>
                    <a:pt x="15229" y="2311"/>
                  </a:cubicBezTo>
                  <a:cubicBezTo>
                    <a:pt x="15138" y="2098"/>
                    <a:pt x="15047" y="1855"/>
                    <a:pt x="14895" y="1673"/>
                  </a:cubicBezTo>
                  <a:cubicBezTo>
                    <a:pt x="13588" y="1"/>
                    <a:pt x="10578" y="335"/>
                    <a:pt x="8815" y="761"/>
                  </a:cubicBezTo>
                  <a:cubicBezTo>
                    <a:pt x="8359" y="882"/>
                    <a:pt x="7904" y="1034"/>
                    <a:pt x="7478" y="1186"/>
                  </a:cubicBezTo>
                  <a:cubicBezTo>
                    <a:pt x="6019" y="1703"/>
                    <a:pt x="4712" y="2554"/>
                    <a:pt x="3587" y="3648"/>
                  </a:cubicBezTo>
                  <a:cubicBezTo>
                    <a:pt x="153" y="7174"/>
                    <a:pt x="1" y="12281"/>
                    <a:pt x="1581" y="16719"/>
                  </a:cubicBezTo>
                  <a:cubicBezTo>
                    <a:pt x="2736" y="19819"/>
                    <a:pt x="4742" y="22554"/>
                    <a:pt x="7812" y="24013"/>
                  </a:cubicBezTo>
                  <a:cubicBezTo>
                    <a:pt x="10274" y="25199"/>
                    <a:pt x="13162" y="25351"/>
                    <a:pt x="15746" y="24378"/>
                  </a:cubicBezTo>
                  <a:cubicBezTo>
                    <a:pt x="17539" y="23740"/>
                    <a:pt x="19363" y="22706"/>
                    <a:pt x="20579" y="21247"/>
                  </a:cubicBezTo>
                  <a:cubicBezTo>
                    <a:pt x="21430" y="20123"/>
                    <a:pt x="22190" y="18664"/>
                    <a:pt x="21703" y="1729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" name="Akış Çizelgesi: Sonlandırıcı 22">
            <a:extLst>
              <a:ext uri="{FF2B5EF4-FFF2-40B4-BE49-F238E27FC236}">
                <a16:creationId xmlns:a16="http://schemas.microsoft.com/office/drawing/2014/main" id="{F8568FF9-7C51-4948-984A-052DA9EE25F0}"/>
              </a:ext>
            </a:extLst>
          </p:cNvPr>
          <p:cNvSpPr/>
          <p:nvPr/>
        </p:nvSpPr>
        <p:spPr>
          <a:xfrm>
            <a:off x="2140688" y="1436186"/>
            <a:ext cx="4862624" cy="2568744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Merkezi sınavda (LGS) sorular 8.sınıf konularından oluşmaktadır.</a:t>
            </a:r>
          </a:p>
          <a:p>
            <a:endParaRPr lang="tr-TR" sz="18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r>
              <a:rPr lang="tr-TR" sz="1800" b="1" dirty="0">
                <a:solidFill>
                  <a:srgbClr val="000000"/>
                </a:solidFill>
                <a:latin typeface="Arial Black" panose="020B0A04020102020204" pitchFamily="34" charset="0"/>
              </a:rPr>
              <a:t>Ve bu sınav 2 oturumdan oluşmaktadır.</a:t>
            </a:r>
          </a:p>
          <a:p>
            <a:pPr algn="ctr"/>
            <a:endParaRPr lang="tr-TR" dirty="0"/>
          </a:p>
        </p:txBody>
      </p:sp>
      <p:grpSp>
        <p:nvGrpSpPr>
          <p:cNvPr id="24" name="Google Shape;497;p25">
            <a:extLst>
              <a:ext uri="{FF2B5EF4-FFF2-40B4-BE49-F238E27FC236}">
                <a16:creationId xmlns:a16="http://schemas.microsoft.com/office/drawing/2014/main" id="{6CF54A08-9464-4403-A6CB-B7F375B972B3}"/>
              </a:ext>
            </a:extLst>
          </p:cNvPr>
          <p:cNvGrpSpPr/>
          <p:nvPr/>
        </p:nvGrpSpPr>
        <p:grpSpPr>
          <a:xfrm rot="148811">
            <a:off x="384543" y="1643997"/>
            <a:ext cx="371396" cy="375435"/>
            <a:chOff x="2079900" y="3077638"/>
            <a:chExt cx="367775" cy="382800"/>
          </a:xfrm>
        </p:grpSpPr>
        <p:sp>
          <p:nvSpPr>
            <p:cNvPr id="25" name="Google Shape;498;p25">
              <a:extLst>
                <a:ext uri="{FF2B5EF4-FFF2-40B4-BE49-F238E27FC236}">
                  <a16:creationId xmlns:a16="http://schemas.microsoft.com/office/drawing/2014/main" id="{5F701B01-2729-4B00-AF4C-0BE3168E4EF0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99;p25">
              <a:extLst>
                <a:ext uri="{FF2B5EF4-FFF2-40B4-BE49-F238E27FC236}">
                  <a16:creationId xmlns:a16="http://schemas.microsoft.com/office/drawing/2014/main" id="{C4C709D6-6A6F-48A9-B101-6710426CE981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500;p25">
              <a:extLst>
                <a:ext uri="{FF2B5EF4-FFF2-40B4-BE49-F238E27FC236}">
                  <a16:creationId xmlns:a16="http://schemas.microsoft.com/office/drawing/2014/main" id="{00BA7D2A-4E55-453F-BD32-84D626C8AFB9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501;p25">
              <a:extLst>
                <a:ext uri="{FF2B5EF4-FFF2-40B4-BE49-F238E27FC236}">
                  <a16:creationId xmlns:a16="http://schemas.microsoft.com/office/drawing/2014/main" id="{74A2D667-C51B-48B1-B59C-30E557B3241F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497;p25">
            <a:extLst>
              <a:ext uri="{FF2B5EF4-FFF2-40B4-BE49-F238E27FC236}">
                <a16:creationId xmlns:a16="http://schemas.microsoft.com/office/drawing/2014/main" id="{DDE9AD09-1725-45A6-A954-3E1D95F6A0A2}"/>
              </a:ext>
            </a:extLst>
          </p:cNvPr>
          <p:cNvGrpSpPr/>
          <p:nvPr/>
        </p:nvGrpSpPr>
        <p:grpSpPr>
          <a:xfrm rot="148811">
            <a:off x="1142158" y="2799401"/>
            <a:ext cx="371396" cy="375435"/>
            <a:chOff x="2079900" y="3077638"/>
            <a:chExt cx="367775" cy="382800"/>
          </a:xfrm>
        </p:grpSpPr>
        <p:sp>
          <p:nvSpPr>
            <p:cNvPr id="30" name="Google Shape;498;p25">
              <a:extLst>
                <a:ext uri="{FF2B5EF4-FFF2-40B4-BE49-F238E27FC236}">
                  <a16:creationId xmlns:a16="http://schemas.microsoft.com/office/drawing/2014/main" id="{E9495FDA-7E01-4E35-B93F-C05BD2ED9646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499;p25">
              <a:extLst>
                <a:ext uri="{FF2B5EF4-FFF2-40B4-BE49-F238E27FC236}">
                  <a16:creationId xmlns:a16="http://schemas.microsoft.com/office/drawing/2014/main" id="{7170B754-BBB5-4CA4-8277-F442C06B1AC0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500;p25">
              <a:extLst>
                <a:ext uri="{FF2B5EF4-FFF2-40B4-BE49-F238E27FC236}">
                  <a16:creationId xmlns:a16="http://schemas.microsoft.com/office/drawing/2014/main" id="{48E60C36-3CD8-4657-92F5-C4EA74E1AFC7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501;p25">
              <a:extLst>
                <a:ext uri="{FF2B5EF4-FFF2-40B4-BE49-F238E27FC236}">
                  <a16:creationId xmlns:a16="http://schemas.microsoft.com/office/drawing/2014/main" id="{C3E8ABD1-25CE-4207-BB72-F2BA6FBB56CC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497;p25">
            <a:extLst>
              <a:ext uri="{FF2B5EF4-FFF2-40B4-BE49-F238E27FC236}">
                <a16:creationId xmlns:a16="http://schemas.microsoft.com/office/drawing/2014/main" id="{F4DD5AF5-D1E5-4E77-88F6-4B6AFC03634D}"/>
              </a:ext>
            </a:extLst>
          </p:cNvPr>
          <p:cNvGrpSpPr/>
          <p:nvPr/>
        </p:nvGrpSpPr>
        <p:grpSpPr>
          <a:xfrm rot="148811">
            <a:off x="384544" y="4132016"/>
            <a:ext cx="371396" cy="375435"/>
            <a:chOff x="2079900" y="3077638"/>
            <a:chExt cx="367775" cy="382800"/>
          </a:xfrm>
        </p:grpSpPr>
        <p:sp>
          <p:nvSpPr>
            <p:cNvPr id="35" name="Google Shape;498;p25">
              <a:extLst>
                <a:ext uri="{FF2B5EF4-FFF2-40B4-BE49-F238E27FC236}">
                  <a16:creationId xmlns:a16="http://schemas.microsoft.com/office/drawing/2014/main" id="{B5F7D2F1-4B81-46D4-85E1-778C4B091258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499;p25">
              <a:extLst>
                <a:ext uri="{FF2B5EF4-FFF2-40B4-BE49-F238E27FC236}">
                  <a16:creationId xmlns:a16="http://schemas.microsoft.com/office/drawing/2014/main" id="{8357EE56-47E2-4F51-9C58-3E3CDB014A9B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500;p25">
              <a:extLst>
                <a:ext uri="{FF2B5EF4-FFF2-40B4-BE49-F238E27FC236}">
                  <a16:creationId xmlns:a16="http://schemas.microsoft.com/office/drawing/2014/main" id="{DA8DE547-617B-498C-98E8-E442E16F9BD0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501;p25">
              <a:extLst>
                <a:ext uri="{FF2B5EF4-FFF2-40B4-BE49-F238E27FC236}">
                  <a16:creationId xmlns:a16="http://schemas.microsoft.com/office/drawing/2014/main" id="{03F0B691-7032-484B-A47F-1276CEF0FFC0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497;p25">
            <a:extLst>
              <a:ext uri="{FF2B5EF4-FFF2-40B4-BE49-F238E27FC236}">
                <a16:creationId xmlns:a16="http://schemas.microsoft.com/office/drawing/2014/main" id="{16F97368-0749-460C-BCDF-4FD696BBE9BE}"/>
              </a:ext>
            </a:extLst>
          </p:cNvPr>
          <p:cNvGrpSpPr/>
          <p:nvPr/>
        </p:nvGrpSpPr>
        <p:grpSpPr>
          <a:xfrm rot="148811">
            <a:off x="8132134" y="1734958"/>
            <a:ext cx="371396" cy="375435"/>
            <a:chOff x="2079900" y="3077638"/>
            <a:chExt cx="367775" cy="382800"/>
          </a:xfrm>
        </p:grpSpPr>
        <p:sp>
          <p:nvSpPr>
            <p:cNvPr id="40" name="Google Shape;498;p25">
              <a:extLst>
                <a:ext uri="{FF2B5EF4-FFF2-40B4-BE49-F238E27FC236}">
                  <a16:creationId xmlns:a16="http://schemas.microsoft.com/office/drawing/2014/main" id="{0F2969A6-2BF9-477A-8AEE-B6E9C1F6A85D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99;p25">
              <a:extLst>
                <a:ext uri="{FF2B5EF4-FFF2-40B4-BE49-F238E27FC236}">
                  <a16:creationId xmlns:a16="http://schemas.microsoft.com/office/drawing/2014/main" id="{3D8577F8-54AC-4B7B-88BB-F4CC3F843428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00;p25">
              <a:extLst>
                <a:ext uri="{FF2B5EF4-FFF2-40B4-BE49-F238E27FC236}">
                  <a16:creationId xmlns:a16="http://schemas.microsoft.com/office/drawing/2014/main" id="{8203D9FE-CB75-4671-B45B-6BE570F100DC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501;p25">
              <a:extLst>
                <a:ext uri="{FF2B5EF4-FFF2-40B4-BE49-F238E27FC236}">
                  <a16:creationId xmlns:a16="http://schemas.microsoft.com/office/drawing/2014/main" id="{C80DF8E9-BA40-4B38-A11A-9460723F6893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5481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9960D8F-5AA1-45DC-B0EE-66D1F06E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1" y="1290449"/>
            <a:ext cx="2266950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62B45BCD-257C-44DD-A85F-956DEC623275}"/>
              </a:ext>
            </a:extLst>
          </p:cNvPr>
          <p:cNvSpPr/>
          <p:nvPr/>
        </p:nvSpPr>
        <p:spPr>
          <a:xfrm>
            <a:off x="990386" y="3311377"/>
            <a:ext cx="228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SÖZEL</a:t>
            </a:r>
          </a:p>
          <a:p>
            <a:r>
              <a:rPr lang="tr-TR" sz="3600" i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 Black" panose="020B0A04020102020204" pitchFamily="34" charset="0"/>
              </a:rPr>
              <a:t>BÖLÜM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819647C0-66DD-4879-8D70-B144B28FA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494" y="432392"/>
            <a:ext cx="4916285" cy="3544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9" name="Google Shape;284;p21">
            <a:extLst>
              <a:ext uri="{FF2B5EF4-FFF2-40B4-BE49-F238E27FC236}">
                <a16:creationId xmlns:a16="http://schemas.microsoft.com/office/drawing/2014/main" id="{86F64825-5510-4243-813C-861F80D14842}"/>
              </a:ext>
            </a:extLst>
          </p:cNvPr>
          <p:cNvGrpSpPr/>
          <p:nvPr/>
        </p:nvGrpSpPr>
        <p:grpSpPr>
          <a:xfrm rot="-873701">
            <a:off x="220855" y="37441"/>
            <a:ext cx="1086726" cy="1240166"/>
            <a:chOff x="3607650" y="2243663"/>
            <a:chExt cx="969050" cy="1147550"/>
          </a:xfrm>
        </p:grpSpPr>
        <p:sp>
          <p:nvSpPr>
            <p:cNvPr id="10" name="Google Shape;285;p21">
              <a:extLst>
                <a:ext uri="{FF2B5EF4-FFF2-40B4-BE49-F238E27FC236}">
                  <a16:creationId xmlns:a16="http://schemas.microsoft.com/office/drawing/2014/main" id="{6B0E3F7A-F5BA-48F1-ACED-69C8CF2D83BC}"/>
                </a:ext>
              </a:extLst>
            </p:cNvPr>
            <p:cNvSpPr/>
            <p:nvPr/>
          </p:nvSpPr>
          <p:spPr>
            <a:xfrm>
              <a:off x="3607650" y="2372963"/>
              <a:ext cx="857300" cy="979900"/>
            </a:xfrm>
            <a:custGeom>
              <a:avLst/>
              <a:gdLst/>
              <a:ahLst/>
              <a:cxnLst/>
              <a:rect l="l" t="t" r="r" b="b"/>
              <a:pathLst>
                <a:path w="34292" h="39196" extrusionOk="0">
                  <a:moveTo>
                    <a:pt x="25952" y="1"/>
                  </a:moveTo>
                  <a:cubicBezTo>
                    <a:pt x="25719" y="1"/>
                    <a:pt x="25519" y="34"/>
                    <a:pt x="25318" y="34"/>
                  </a:cubicBezTo>
                  <a:lnTo>
                    <a:pt x="25152" y="34"/>
                  </a:lnTo>
                  <a:cubicBezTo>
                    <a:pt x="25018" y="34"/>
                    <a:pt x="24851" y="34"/>
                    <a:pt x="24685" y="67"/>
                  </a:cubicBezTo>
                  <a:cubicBezTo>
                    <a:pt x="24551" y="67"/>
                    <a:pt x="24485" y="134"/>
                    <a:pt x="24351" y="134"/>
                  </a:cubicBezTo>
                  <a:cubicBezTo>
                    <a:pt x="24184" y="134"/>
                    <a:pt x="24051" y="168"/>
                    <a:pt x="23884" y="168"/>
                  </a:cubicBezTo>
                  <a:lnTo>
                    <a:pt x="20382" y="768"/>
                  </a:lnTo>
                  <a:lnTo>
                    <a:pt x="4003" y="3737"/>
                  </a:lnTo>
                  <a:cubicBezTo>
                    <a:pt x="3636" y="3837"/>
                    <a:pt x="3303" y="3904"/>
                    <a:pt x="2969" y="4070"/>
                  </a:cubicBezTo>
                  <a:lnTo>
                    <a:pt x="2936" y="4104"/>
                  </a:lnTo>
                  <a:lnTo>
                    <a:pt x="2869" y="4170"/>
                  </a:lnTo>
                  <a:lnTo>
                    <a:pt x="2702" y="4170"/>
                  </a:lnTo>
                  <a:lnTo>
                    <a:pt x="2669" y="4204"/>
                  </a:lnTo>
                  <a:lnTo>
                    <a:pt x="2636" y="4237"/>
                  </a:lnTo>
                  <a:lnTo>
                    <a:pt x="2302" y="4237"/>
                  </a:lnTo>
                  <a:lnTo>
                    <a:pt x="2202" y="4270"/>
                  </a:lnTo>
                  <a:cubicBezTo>
                    <a:pt x="934" y="5104"/>
                    <a:pt x="134" y="6505"/>
                    <a:pt x="34" y="8006"/>
                  </a:cubicBezTo>
                  <a:lnTo>
                    <a:pt x="34" y="7906"/>
                  </a:lnTo>
                  <a:lnTo>
                    <a:pt x="34" y="7906"/>
                  </a:lnTo>
                  <a:cubicBezTo>
                    <a:pt x="0" y="8273"/>
                    <a:pt x="0" y="8674"/>
                    <a:pt x="100" y="9041"/>
                  </a:cubicBezTo>
                  <a:lnTo>
                    <a:pt x="4871" y="35359"/>
                  </a:lnTo>
                  <a:cubicBezTo>
                    <a:pt x="4971" y="35760"/>
                    <a:pt x="5104" y="36127"/>
                    <a:pt x="5271" y="36460"/>
                  </a:cubicBezTo>
                  <a:cubicBezTo>
                    <a:pt x="6005" y="38028"/>
                    <a:pt x="7539" y="39095"/>
                    <a:pt x="9307" y="39195"/>
                  </a:cubicBezTo>
                  <a:lnTo>
                    <a:pt x="9574" y="39195"/>
                  </a:lnTo>
                  <a:cubicBezTo>
                    <a:pt x="9807" y="39195"/>
                    <a:pt x="10108" y="39129"/>
                    <a:pt x="10341" y="39095"/>
                  </a:cubicBezTo>
                  <a:lnTo>
                    <a:pt x="30189" y="35459"/>
                  </a:lnTo>
                  <a:cubicBezTo>
                    <a:pt x="30556" y="35393"/>
                    <a:pt x="30889" y="35326"/>
                    <a:pt x="31256" y="35126"/>
                  </a:cubicBezTo>
                  <a:lnTo>
                    <a:pt x="31289" y="35093"/>
                  </a:lnTo>
                  <a:lnTo>
                    <a:pt x="31423" y="35093"/>
                  </a:lnTo>
                  <a:lnTo>
                    <a:pt x="31490" y="35059"/>
                  </a:lnTo>
                  <a:lnTo>
                    <a:pt x="31523" y="35026"/>
                  </a:lnTo>
                  <a:lnTo>
                    <a:pt x="31790" y="35026"/>
                  </a:lnTo>
                  <a:lnTo>
                    <a:pt x="31823" y="34959"/>
                  </a:lnTo>
                  <a:lnTo>
                    <a:pt x="31856" y="34926"/>
                  </a:lnTo>
                  <a:lnTo>
                    <a:pt x="31923" y="34892"/>
                  </a:lnTo>
                  <a:lnTo>
                    <a:pt x="31957" y="34859"/>
                  </a:lnTo>
                  <a:cubicBezTo>
                    <a:pt x="33257" y="34025"/>
                    <a:pt x="34091" y="32624"/>
                    <a:pt x="34125" y="31090"/>
                  </a:cubicBezTo>
                  <a:cubicBezTo>
                    <a:pt x="34225" y="31323"/>
                    <a:pt x="34225" y="31357"/>
                    <a:pt x="34225" y="31390"/>
                  </a:cubicBezTo>
                  <a:cubicBezTo>
                    <a:pt x="34292" y="31023"/>
                    <a:pt x="34292" y="30656"/>
                    <a:pt x="34191" y="30256"/>
                  </a:cubicBezTo>
                  <a:lnTo>
                    <a:pt x="29388" y="3970"/>
                  </a:lnTo>
                  <a:cubicBezTo>
                    <a:pt x="29378" y="3909"/>
                    <a:pt x="29445" y="3883"/>
                    <a:pt x="29566" y="3883"/>
                  </a:cubicBezTo>
                  <a:cubicBezTo>
                    <a:pt x="30231" y="3883"/>
                    <a:pt x="32524" y="4671"/>
                    <a:pt x="32524" y="4671"/>
                  </a:cubicBezTo>
                  <a:cubicBezTo>
                    <a:pt x="32557" y="4671"/>
                    <a:pt x="32557" y="4704"/>
                    <a:pt x="32624" y="4704"/>
                  </a:cubicBezTo>
                  <a:cubicBezTo>
                    <a:pt x="32657" y="4704"/>
                    <a:pt x="32690" y="4704"/>
                    <a:pt x="32690" y="4671"/>
                  </a:cubicBezTo>
                  <a:cubicBezTo>
                    <a:pt x="32690" y="4637"/>
                    <a:pt x="32724" y="4637"/>
                    <a:pt x="32724" y="4571"/>
                  </a:cubicBezTo>
                  <a:cubicBezTo>
                    <a:pt x="32657" y="4304"/>
                    <a:pt x="32557" y="4037"/>
                    <a:pt x="32457" y="3803"/>
                  </a:cubicBezTo>
                  <a:cubicBezTo>
                    <a:pt x="32323" y="3537"/>
                    <a:pt x="32190" y="3303"/>
                    <a:pt x="32023" y="3036"/>
                  </a:cubicBezTo>
                  <a:cubicBezTo>
                    <a:pt x="31723" y="2569"/>
                    <a:pt x="31356" y="2169"/>
                    <a:pt x="30956" y="1735"/>
                  </a:cubicBezTo>
                  <a:cubicBezTo>
                    <a:pt x="30522" y="1368"/>
                    <a:pt x="30055" y="1035"/>
                    <a:pt x="29521" y="735"/>
                  </a:cubicBezTo>
                  <a:cubicBezTo>
                    <a:pt x="29021" y="501"/>
                    <a:pt x="28521" y="301"/>
                    <a:pt x="27954" y="168"/>
                  </a:cubicBezTo>
                  <a:cubicBezTo>
                    <a:pt x="27653" y="67"/>
                    <a:pt x="27353" y="34"/>
                    <a:pt x="26986" y="34"/>
                  </a:cubicBezTo>
                  <a:cubicBezTo>
                    <a:pt x="26786" y="34"/>
                    <a:pt x="26553" y="1"/>
                    <a:pt x="26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86;p21">
              <a:extLst>
                <a:ext uri="{FF2B5EF4-FFF2-40B4-BE49-F238E27FC236}">
                  <a16:creationId xmlns:a16="http://schemas.microsoft.com/office/drawing/2014/main" id="{5BACECF4-DDD4-4601-A609-B9FEA3A468AC}"/>
                </a:ext>
              </a:extLst>
            </p:cNvPr>
            <p:cNvSpPr/>
            <p:nvPr/>
          </p:nvSpPr>
          <p:spPr>
            <a:xfrm>
              <a:off x="3635175" y="2385738"/>
              <a:ext cx="906500" cy="980075"/>
            </a:xfrm>
            <a:custGeom>
              <a:avLst/>
              <a:gdLst/>
              <a:ahLst/>
              <a:cxnLst/>
              <a:rect l="l" t="t" r="r" b="b"/>
              <a:pathLst>
                <a:path w="36260" h="39203" extrusionOk="0">
                  <a:moveTo>
                    <a:pt x="25558" y="1"/>
                  </a:moveTo>
                  <a:cubicBezTo>
                    <a:pt x="25423" y="1"/>
                    <a:pt x="25287" y="8"/>
                    <a:pt x="25151" y="23"/>
                  </a:cubicBezTo>
                  <a:cubicBezTo>
                    <a:pt x="21315" y="390"/>
                    <a:pt x="12276" y="2225"/>
                    <a:pt x="5871" y="3359"/>
                  </a:cubicBezTo>
                  <a:cubicBezTo>
                    <a:pt x="4737" y="3559"/>
                    <a:pt x="3636" y="3726"/>
                    <a:pt x="2635" y="4226"/>
                  </a:cubicBezTo>
                  <a:cubicBezTo>
                    <a:pt x="1635" y="4727"/>
                    <a:pt x="701" y="5527"/>
                    <a:pt x="334" y="6595"/>
                  </a:cubicBezTo>
                  <a:cubicBezTo>
                    <a:pt x="0" y="7662"/>
                    <a:pt x="200" y="8730"/>
                    <a:pt x="367" y="9830"/>
                  </a:cubicBezTo>
                  <a:cubicBezTo>
                    <a:pt x="1902" y="17936"/>
                    <a:pt x="3503" y="26075"/>
                    <a:pt x="5037" y="34215"/>
                  </a:cubicBezTo>
                  <a:cubicBezTo>
                    <a:pt x="5337" y="35682"/>
                    <a:pt x="5671" y="37250"/>
                    <a:pt x="6772" y="38217"/>
                  </a:cubicBezTo>
                  <a:cubicBezTo>
                    <a:pt x="7618" y="38970"/>
                    <a:pt x="8719" y="39203"/>
                    <a:pt x="9872" y="39203"/>
                  </a:cubicBezTo>
                  <a:cubicBezTo>
                    <a:pt x="10763" y="39203"/>
                    <a:pt x="11684" y="39063"/>
                    <a:pt x="12542" y="38918"/>
                  </a:cubicBezTo>
                  <a:cubicBezTo>
                    <a:pt x="18747" y="37851"/>
                    <a:pt x="24918" y="36783"/>
                    <a:pt x="31122" y="35716"/>
                  </a:cubicBezTo>
                  <a:cubicBezTo>
                    <a:pt x="32457" y="35516"/>
                    <a:pt x="33858" y="35215"/>
                    <a:pt x="34792" y="34248"/>
                  </a:cubicBezTo>
                  <a:cubicBezTo>
                    <a:pt x="36259" y="32780"/>
                    <a:pt x="35993" y="30379"/>
                    <a:pt x="35559" y="28344"/>
                  </a:cubicBezTo>
                  <a:cubicBezTo>
                    <a:pt x="34091" y="20805"/>
                    <a:pt x="32690" y="13200"/>
                    <a:pt x="31222" y="5661"/>
                  </a:cubicBezTo>
                  <a:cubicBezTo>
                    <a:pt x="31056" y="4693"/>
                    <a:pt x="30856" y="3693"/>
                    <a:pt x="30389" y="2825"/>
                  </a:cubicBezTo>
                  <a:cubicBezTo>
                    <a:pt x="29917" y="1976"/>
                    <a:pt x="27785" y="1"/>
                    <a:pt x="255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287;p21">
              <a:extLst>
                <a:ext uri="{FF2B5EF4-FFF2-40B4-BE49-F238E27FC236}">
                  <a16:creationId xmlns:a16="http://schemas.microsoft.com/office/drawing/2014/main" id="{C0496173-EDFD-4F21-9E6A-2B9329022709}"/>
                </a:ext>
              </a:extLst>
            </p:cNvPr>
            <p:cNvSpPr/>
            <p:nvPr/>
          </p:nvSpPr>
          <p:spPr>
            <a:xfrm>
              <a:off x="4303975" y="2393813"/>
              <a:ext cx="1700" cy="25"/>
            </a:xfrm>
            <a:custGeom>
              <a:avLst/>
              <a:gdLst/>
              <a:ahLst/>
              <a:cxnLst/>
              <a:rect l="l" t="t" r="r" b="b"/>
              <a:pathLst>
                <a:path w="68" h="1" extrusionOk="0">
                  <a:moveTo>
                    <a:pt x="1" y="1"/>
                  </a:moveTo>
                  <a:lnTo>
                    <a:pt x="67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288;p21">
              <a:extLst>
                <a:ext uri="{FF2B5EF4-FFF2-40B4-BE49-F238E27FC236}">
                  <a16:creationId xmlns:a16="http://schemas.microsoft.com/office/drawing/2014/main" id="{3AA7314A-8A2B-4592-B378-DEF5D5E61B53}"/>
                </a:ext>
              </a:extLst>
            </p:cNvPr>
            <p:cNvSpPr/>
            <p:nvPr/>
          </p:nvSpPr>
          <p:spPr>
            <a:xfrm>
              <a:off x="3701875" y="2411338"/>
              <a:ext cx="851475" cy="979875"/>
            </a:xfrm>
            <a:custGeom>
              <a:avLst/>
              <a:gdLst/>
              <a:ahLst/>
              <a:cxnLst/>
              <a:rect l="l" t="t" r="r" b="b"/>
              <a:pathLst>
                <a:path w="34059" h="39195" extrusionOk="0">
                  <a:moveTo>
                    <a:pt x="24818" y="0"/>
                  </a:moveTo>
                  <a:cubicBezTo>
                    <a:pt x="24985" y="200"/>
                    <a:pt x="24885" y="200"/>
                    <a:pt x="24818" y="200"/>
                  </a:cubicBezTo>
                  <a:cubicBezTo>
                    <a:pt x="24552" y="200"/>
                    <a:pt x="24251" y="267"/>
                    <a:pt x="24018" y="300"/>
                  </a:cubicBezTo>
                  <a:lnTo>
                    <a:pt x="20515" y="901"/>
                  </a:lnTo>
                  <a:lnTo>
                    <a:pt x="4137" y="3870"/>
                  </a:lnTo>
                  <a:cubicBezTo>
                    <a:pt x="3737" y="3970"/>
                    <a:pt x="3403" y="4036"/>
                    <a:pt x="3070" y="4203"/>
                  </a:cubicBezTo>
                  <a:lnTo>
                    <a:pt x="2736" y="4203"/>
                  </a:lnTo>
                  <a:lnTo>
                    <a:pt x="2703" y="4237"/>
                  </a:lnTo>
                  <a:lnTo>
                    <a:pt x="2302" y="4237"/>
                  </a:lnTo>
                  <a:lnTo>
                    <a:pt x="2202" y="4303"/>
                  </a:lnTo>
                  <a:cubicBezTo>
                    <a:pt x="901" y="5137"/>
                    <a:pt x="134" y="6505"/>
                    <a:pt x="34" y="8006"/>
                  </a:cubicBezTo>
                  <a:lnTo>
                    <a:pt x="34" y="7872"/>
                  </a:lnTo>
                  <a:lnTo>
                    <a:pt x="34" y="7872"/>
                  </a:lnTo>
                  <a:cubicBezTo>
                    <a:pt x="1" y="8239"/>
                    <a:pt x="34" y="8673"/>
                    <a:pt x="67" y="9040"/>
                  </a:cubicBezTo>
                  <a:lnTo>
                    <a:pt x="4871" y="35359"/>
                  </a:lnTo>
                  <a:cubicBezTo>
                    <a:pt x="4971" y="35726"/>
                    <a:pt x="5071" y="36159"/>
                    <a:pt x="5238" y="36493"/>
                  </a:cubicBezTo>
                  <a:cubicBezTo>
                    <a:pt x="6005" y="38027"/>
                    <a:pt x="7539" y="39061"/>
                    <a:pt x="9241" y="39195"/>
                  </a:cubicBezTo>
                  <a:lnTo>
                    <a:pt x="9508" y="39195"/>
                  </a:lnTo>
                  <a:cubicBezTo>
                    <a:pt x="9741" y="39195"/>
                    <a:pt x="10041" y="39162"/>
                    <a:pt x="10308" y="39128"/>
                  </a:cubicBezTo>
                  <a:lnTo>
                    <a:pt x="30156" y="35492"/>
                  </a:lnTo>
                  <a:cubicBezTo>
                    <a:pt x="30523" y="35392"/>
                    <a:pt x="30856" y="35325"/>
                    <a:pt x="31190" y="35159"/>
                  </a:cubicBezTo>
                  <a:lnTo>
                    <a:pt x="31390" y="35159"/>
                  </a:lnTo>
                  <a:lnTo>
                    <a:pt x="31490" y="35092"/>
                  </a:lnTo>
                  <a:lnTo>
                    <a:pt x="31523" y="35059"/>
                  </a:lnTo>
                  <a:lnTo>
                    <a:pt x="31723" y="35059"/>
                  </a:lnTo>
                  <a:lnTo>
                    <a:pt x="31757" y="35025"/>
                  </a:lnTo>
                  <a:cubicBezTo>
                    <a:pt x="31757" y="35025"/>
                    <a:pt x="31823" y="35025"/>
                    <a:pt x="31823" y="34992"/>
                  </a:cubicBezTo>
                  <a:lnTo>
                    <a:pt x="31857" y="34925"/>
                  </a:lnTo>
                  <a:cubicBezTo>
                    <a:pt x="33158" y="34091"/>
                    <a:pt x="33992" y="32724"/>
                    <a:pt x="34025" y="31189"/>
                  </a:cubicBezTo>
                  <a:lnTo>
                    <a:pt x="34025" y="31323"/>
                  </a:lnTo>
                  <a:cubicBezTo>
                    <a:pt x="34058" y="30922"/>
                    <a:pt x="34025" y="30522"/>
                    <a:pt x="33992" y="30155"/>
                  </a:cubicBezTo>
                  <a:lnTo>
                    <a:pt x="29188" y="3836"/>
                  </a:lnTo>
                  <a:cubicBezTo>
                    <a:pt x="29088" y="3469"/>
                    <a:pt x="28988" y="3036"/>
                    <a:pt x="28821" y="2702"/>
                  </a:cubicBezTo>
                  <a:cubicBezTo>
                    <a:pt x="28054" y="1168"/>
                    <a:pt x="26520" y="134"/>
                    <a:pt x="248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89;p21">
              <a:extLst>
                <a:ext uri="{FF2B5EF4-FFF2-40B4-BE49-F238E27FC236}">
                  <a16:creationId xmlns:a16="http://schemas.microsoft.com/office/drawing/2014/main" id="{0A1083F7-DD54-40E0-99A1-F1971B32A2BD}"/>
                </a:ext>
              </a:extLst>
            </p:cNvPr>
            <p:cNvSpPr/>
            <p:nvPr/>
          </p:nvSpPr>
          <p:spPr>
            <a:xfrm>
              <a:off x="3798625" y="2522238"/>
              <a:ext cx="559575" cy="355275"/>
            </a:xfrm>
            <a:custGeom>
              <a:avLst/>
              <a:gdLst/>
              <a:ahLst/>
              <a:cxnLst/>
              <a:rect l="l" t="t" r="r" b="b"/>
              <a:pathLst>
                <a:path w="22383" h="14211" extrusionOk="0">
                  <a:moveTo>
                    <a:pt x="19881" y="1"/>
                  </a:moveTo>
                  <a:cubicBezTo>
                    <a:pt x="19814" y="1"/>
                    <a:pt x="19781" y="1"/>
                    <a:pt x="19681" y="34"/>
                  </a:cubicBezTo>
                  <a:lnTo>
                    <a:pt x="19281" y="101"/>
                  </a:lnTo>
                  <a:lnTo>
                    <a:pt x="534" y="3570"/>
                  </a:lnTo>
                  <a:cubicBezTo>
                    <a:pt x="334" y="3603"/>
                    <a:pt x="167" y="3770"/>
                    <a:pt x="100" y="3903"/>
                  </a:cubicBezTo>
                  <a:cubicBezTo>
                    <a:pt x="0" y="4037"/>
                    <a:pt x="0" y="4170"/>
                    <a:pt x="0" y="4270"/>
                  </a:cubicBezTo>
                  <a:cubicBezTo>
                    <a:pt x="0" y="4337"/>
                    <a:pt x="0" y="4404"/>
                    <a:pt x="34" y="4504"/>
                  </a:cubicBezTo>
                  <a:lnTo>
                    <a:pt x="300" y="5938"/>
                  </a:lnTo>
                  <a:lnTo>
                    <a:pt x="601" y="7406"/>
                  </a:lnTo>
                  <a:lnTo>
                    <a:pt x="1201" y="10875"/>
                  </a:lnTo>
                  <a:lnTo>
                    <a:pt x="1701" y="13677"/>
                  </a:lnTo>
                  <a:cubicBezTo>
                    <a:pt x="1768" y="13877"/>
                    <a:pt x="1935" y="14044"/>
                    <a:pt x="2035" y="14111"/>
                  </a:cubicBezTo>
                  <a:cubicBezTo>
                    <a:pt x="2168" y="14211"/>
                    <a:pt x="2302" y="14211"/>
                    <a:pt x="2402" y="14211"/>
                  </a:cubicBezTo>
                  <a:lnTo>
                    <a:pt x="2635" y="14211"/>
                  </a:lnTo>
                  <a:lnTo>
                    <a:pt x="2869" y="14178"/>
                  </a:lnTo>
                  <a:lnTo>
                    <a:pt x="13009" y="12276"/>
                  </a:lnTo>
                  <a:lnTo>
                    <a:pt x="13143" y="12276"/>
                  </a:lnTo>
                  <a:cubicBezTo>
                    <a:pt x="16012" y="11742"/>
                    <a:pt x="18880" y="11209"/>
                    <a:pt x="21816" y="10675"/>
                  </a:cubicBezTo>
                  <a:cubicBezTo>
                    <a:pt x="22016" y="10608"/>
                    <a:pt x="22183" y="10441"/>
                    <a:pt x="22283" y="10341"/>
                  </a:cubicBezTo>
                  <a:cubicBezTo>
                    <a:pt x="22349" y="10175"/>
                    <a:pt x="22383" y="10008"/>
                    <a:pt x="22349" y="9741"/>
                  </a:cubicBezTo>
                  <a:lnTo>
                    <a:pt x="21516" y="5171"/>
                  </a:lnTo>
                  <a:lnTo>
                    <a:pt x="20682" y="568"/>
                  </a:lnTo>
                  <a:cubicBezTo>
                    <a:pt x="20648" y="368"/>
                    <a:pt x="20481" y="201"/>
                    <a:pt x="20348" y="101"/>
                  </a:cubicBezTo>
                  <a:cubicBezTo>
                    <a:pt x="20148" y="1"/>
                    <a:pt x="20048" y="1"/>
                    <a:pt x="198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290;p21">
              <a:extLst>
                <a:ext uri="{FF2B5EF4-FFF2-40B4-BE49-F238E27FC236}">
                  <a16:creationId xmlns:a16="http://schemas.microsoft.com/office/drawing/2014/main" id="{50F5CA03-22CA-4F6A-AA96-BD39503E8C81}"/>
                </a:ext>
              </a:extLst>
            </p:cNvPr>
            <p:cNvSpPr/>
            <p:nvPr/>
          </p:nvSpPr>
          <p:spPr>
            <a:xfrm>
              <a:off x="3706875" y="2243663"/>
              <a:ext cx="265225" cy="244425"/>
            </a:xfrm>
            <a:custGeom>
              <a:avLst/>
              <a:gdLst/>
              <a:ahLst/>
              <a:cxnLst/>
              <a:rect l="l" t="t" r="r" b="b"/>
              <a:pathLst>
                <a:path w="10609" h="9777" extrusionOk="0">
                  <a:moveTo>
                    <a:pt x="3022" y="0"/>
                  </a:moveTo>
                  <a:cubicBezTo>
                    <a:pt x="3018" y="0"/>
                    <a:pt x="3011" y="2"/>
                    <a:pt x="3003" y="2"/>
                  </a:cubicBezTo>
                  <a:cubicBezTo>
                    <a:pt x="2970" y="2"/>
                    <a:pt x="2970" y="36"/>
                    <a:pt x="2970" y="69"/>
                  </a:cubicBezTo>
                  <a:lnTo>
                    <a:pt x="2970" y="169"/>
                  </a:lnTo>
                  <a:cubicBezTo>
                    <a:pt x="3136" y="403"/>
                    <a:pt x="3303" y="703"/>
                    <a:pt x="3503" y="1036"/>
                  </a:cubicBezTo>
                  <a:cubicBezTo>
                    <a:pt x="3804" y="1604"/>
                    <a:pt x="4004" y="2204"/>
                    <a:pt x="4137" y="2838"/>
                  </a:cubicBezTo>
                  <a:lnTo>
                    <a:pt x="4271" y="3705"/>
                  </a:lnTo>
                  <a:cubicBezTo>
                    <a:pt x="4271" y="3872"/>
                    <a:pt x="4304" y="4005"/>
                    <a:pt x="4304" y="4172"/>
                  </a:cubicBezTo>
                  <a:cubicBezTo>
                    <a:pt x="4137" y="4005"/>
                    <a:pt x="3937" y="3838"/>
                    <a:pt x="3704" y="3705"/>
                  </a:cubicBezTo>
                  <a:cubicBezTo>
                    <a:pt x="3370" y="3438"/>
                    <a:pt x="2970" y="3238"/>
                    <a:pt x="2603" y="3071"/>
                  </a:cubicBezTo>
                  <a:cubicBezTo>
                    <a:pt x="1869" y="2804"/>
                    <a:pt x="1202" y="2604"/>
                    <a:pt x="535" y="2604"/>
                  </a:cubicBezTo>
                  <a:cubicBezTo>
                    <a:pt x="435" y="2604"/>
                    <a:pt x="268" y="2604"/>
                    <a:pt x="134" y="2671"/>
                  </a:cubicBezTo>
                  <a:cubicBezTo>
                    <a:pt x="101" y="2671"/>
                    <a:pt x="101" y="2671"/>
                    <a:pt x="34" y="2704"/>
                  </a:cubicBezTo>
                  <a:lnTo>
                    <a:pt x="1" y="2738"/>
                  </a:lnTo>
                  <a:cubicBezTo>
                    <a:pt x="1" y="2771"/>
                    <a:pt x="1" y="2838"/>
                    <a:pt x="34" y="2871"/>
                  </a:cubicBezTo>
                  <a:lnTo>
                    <a:pt x="101" y="2904"/>
                  </a:lnTo>
                  <a:lnTo>
                    <a:pt x="134" y="2938"/>
                  </a:lnTo>
                  <a:cubicBezTo>
                    <a:pt x="768" y="3371"/>
                    <a:pt x="1335" y="3872"/>
                    <a:pt x="1869" y="4506"/>
                  </a:cubicBezTo>
                  <a:cubicBezTo>
                    <a:pt x="2469" y="5173"/>
                    <a:pt x="3003" y="5940"/>
                    <a:pt x="3437" y="6774"/>
                  </a:cubicBezTo>
                  <a:cubicBezTo>
                    <a:pt x="3804" y="7574"/>
                    <a:pt x="4037" y="8275"/>
                    <a:pt x="4204" y="9042"/>
                  </a:cubicBezTo>
                  <a:cubicBezTo>
                    <a:pt x="4271" y="9176"/>
                    <a:pt x="4271" y="9342"/>
                    <a:pt x="4304" y="9442"/>
                  </a:cubicBezTo>
                  <a:cubicBezTo>
                    <a:pt x="4304" y="9576"/>
                    <a:pt x="4337" y="9676"/>
                    <a:pt x="4337" y="9776"/>
                  </a:cubicBezTo>
                  <a:cubicBezTo>
                    <a:pt x="4671" y="9743"/>
                    <a:pt x="5004" y="9676"/>
                    <a:pt x="5338" y="9609"/>
                  </a:cubicBezTo>
                  <a:cubicBezTo>
                    <a:pt x="7073" y="9342"/>
                    <a:pt x="8841" y="9009"/>
                    <a:pt x="10608" y="8709"/>
                  </a:cubicBezTo>
                  <a:cubicBezTo>
                    <a:pt x="10475" y="8208"/>
                    <a:pt x="10308" y="7741"/>
                    <a:pt x="10141" y="7374"/>
                  </a:cubicBezTo>
                  <a:cubicBezTo>
                    <a:pt x="9975" y="6907"/>
                    <a:pt x="9708" y="6474"/>
                    <a:pt x="9408" y="5873"/>
                  </a:cubicBezTo>
                  <a:cubicBezTo>
                    <a:pt x="9141" y="5373"/>
                    <a:pt x="8841" y="4873"/>
                    <a:pt x="8540" y="4472"/>
                  </a:cubicBezTo>
                  <a:cubicBezTo>
                    <a:pt x="8407" y="4239"/>
                    <a:pt x="8207" y="4005"/>
                    <a:pt x="8040" y="3805"/>
                  </a:cubicBezTo>
                  <a:cubicBezTo>
                    <a:pt x="7873" y="3572"/>
                    <a:pt x="7673" y="3371"/>
                    <a:pt x="7506" y="3138"/>
                  </a:cubicBezTo>
                  <a:cubicBezTo>
                    <a:pt x="6839" y="2371"/>
                    <a:pt x="6172" y="1737"/>
                    <a:pt x="5471" y="1237"/>
                  </a:cubicBezTo>
                  <a:cubicBezTo>
                    <a:pt x="5105" y="1003"/>
                    <a:pt x="4704" y="803"/>
                    <a:pt x="4337" y="569"/>
                  </a:cubicBezTo>
                  <a:cubicBezTo>
                    <a:pt x="3970" y="403"/>
                    <a:pt x="3570" y="236"/>
                    <a:pt x="3136" y="169"/>
                  </a:cubicBezTo>
                  <a:lnTo>
                    <a:pt x="3003" y="169"/>
                  </a:lnTo>
                  <a:cubicBezTo>
                    <a:pt x="3028" y="19"/>
                    <a:pt x="3034" y="0"/>
                    <a:pt x="30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91;p21">
              <a:extLst>
                <a:ext uri="{FF2B5EF4-FFF2-40B4-BE49-F238E27FC236}">
                  <a16:creationId xmlns:a16="http://schemas.microsoft.com/office/drawing/2014/main" id="{C13A55D0-44C6-4E74-931E-AE2F3BD40667}"/>
                </a:ext>
              </a:extLst>
            </p:cNvPr>
            <p:cNvSpPr/>
            <p:nvPr/>
          </p:nvSpPr>
          <p:spPr>
            <a:xfrm>
              <a:off x="4353175" y="2574788"/>
              <a:ext cx="81750" cy="106750"/>
            </a:xfrm>
            <a:custGeom>
              <a:avLst/>
              <a:gdLst/>
              <a:ahLst/>
              <a:cxnLst/>
              <a:rect l="l" t="t" r="r" b="b"/>
              <a:pathLst>
                <a:path w="3270" h="4270" extrusionOk="0">
                  <a:moveTo>
                    <a:pt x="1302" y="0"/>
                  </a:moveTo>
                  <a:cubicBezTo>
                    <a:pt x="501" y="134"/>
                    <a:pt x="1" y="1168"/>
                    <a:pt x="167" y="2335"/>
                  </a:cubicBezTo>
                  <a:cubicBezTo>
                    <a:pt x="334" y="3436"/>
                    <a:pt x="1035" y="4270"/>
                    <a:pt x="1802" y="4270"/>
                  </a:cubicBezTo>
                  <a:lnTo>
                    <a:pt x="1969" y="4270"/>
                  </a:lnTo>
                  <a:cubicBezTo>
                    <a:pt x="2736" y="4136"/>
                    <a:pt x="3270" y="3102"/>
                    <a:pt x="3103" y="1935"/>
                  </a:cubicBezTo>
                  <a:cubicBezTo>
                    <a:pt x="2936" y="834"/>
                    <a:pt x="2202" y="0"/>
                    <a:pt x="14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92;p21">
              <a:extLst>
                <a:ext uri="{FF2B5EF4-FFF2-40B4-BE49-F238E27FC236}">
                  <a16:creationId xmlns:a16="http://schemas.microsoft.com/office/drawing/2014/main" id="{17C8F0D1-25B9-4F57-8A45-CCD9927D2FB3}"/>
                </a:ext>
              </a:extLst>
            </p:cNvPr>
            <p:cNvSpPr/>
            <p:nvPr/>
          </p:nvSpPr>
          <p:spPr>
            <a:xfrm>
              <a:off x="4374025" y="2523913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869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1"/>
                    <a:pt x="2669" y="301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8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2" y="1401"/>
                    <a:pt x="2536" y="1501"/>
                  </a:cubicBezTo>
                  <a:cubicBezTo>
                    <a:pt x="2502" y="1635"/>
                    <a:pt x="2402" y="1702"/>
                    <a:pt x="2336" y="1802"/>
                  </a:cubicBezTo>
                  <a:cubicBezTo>
                    <a:pt x="2202" y="1902"/>
                    <a:pt x="2035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1" y="2569"/>
                    <a:pt x="801" y="2736"/>
                  </a:cubicBezTo>
                  <a:cubicBezTo>
                    <a:pt x="634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7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04"/>
                  </a:cubicBezTo>
                  <a:cubicBezTo>
                    <a:pt x="167" y="4670"/>
                    <a:pt x="334" y="4837"/>
                    <a:pt x="468" y="4904"/>
                  </a:cubicBezTo>
                  <a:cubicBezTo>
                    <a:pt x="601" y="5037"/>
                    <a:pt x="801" y="5137"/>
                    <a:pt x="1001" y="5171"/>
                  </a:cubicBezTo>
                  <a:cubicBezTo>
                    <a:pt x="1201" y="5204"/>
                    <a:pt x="1435" y="5237"/>
                    <a:pt x="1668" y="5237"/>
                  </a:cubicBezTo>
                  <a:cubicBezTo>
                    <a:pt x="1935" y="5237"/>
                    <a:pt x="2102" y="5204"/>
                    <a:pt x="2302" y="5171"/>
                  </a:cubicBezTo>
                  <a:cubicBezTo>
                    <a:pt x="2502" y="5137"/>
                    <a:pt x="2703" y="5037"/>
                    <a:pt x="2969" y="4904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569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0" y="901"/>
                    <a:pt x="4204" y="701"/>
                  </a:cubicBezTo>
                  <a:cubicBezTo>
                    <a:pt x="4003" y="367"/>
                    <a:pt x="3703" y="167"/>
                    <a:pt x="3370" y="0"/>
                  </a:cubicBezTo>
                  <a:cubicBezTo>
                    <a:pt x="3336" y="12"/>
                    <a:pt x="3296" y="15"/>
                    <a:pt x="3247" y="15"/>
                  </a:cubicBezTo>
                  <a:cubicBezTo>
                    <a:pt x="3151" y="15"/>
                    <a:pt x="3025" y="0"/>
                    <a:pt x="28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93;p21">
              <a:extLst>
                <a:ext uri="{FF2B5EF4-FFF2-40B4-BE49-F238E27FC236}">
                  <a16:creationId xmlns:a16="http://schemas.microsoft.com/office/drawing/2014/main" id="{83899BFF-922A-4114-808E-C1A7D0E01A57}"/>
                </a:ext>
              </a:extLst>
            </p:cNvPr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94;p21">
              <a:extLst>
                <a:ext uri="{FF2B5EF4-FFF2-40B4-BE49-F238E27FC236}">
                  <a16:creationId xmlns:a16="http://schemas.microsoft.com/office/drawing/2014/main" id="{94602E86-1C75-4CB7-BA5A-A4C61A9FE6C6}"/>
                </a:ext>
              </a:extLst>
            </p:cNvPr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95;p21">
              <a:extLst>
                <a:ext uri="{FF2B5EF4-FFF2-40B4-BE49-F238E27FC236}">
                  <a16:creationId xmlns:a16="http://schemas.microsoft.com/office/drawing/2014/main" id="{FB8FFDA6-0F14-4E70-A2D0-FB95EBD24487}"/>
                </a:ext>
              </a:extLst>
            </p:cNvPr>
            <p:cNvSpPr/>
            <p:nvPr/>
          </p:nvSpPr>
          <p:spPr>
            <a:xfrm>
              <a:off x="4469100" y="25330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96;p21">
              <a:extLst>
                <a:ext uri="{FF2B5EF4-FFF2-40B4-BE49-F238E27FC236}">
                  <a16:creationId xmlns:a16="http://schemas.microsoft.com/office/drawing/2014/main" id="{0EF73298-9163-4B69-B61E-0A1D0C473B46}"/>
                </a:ext>
              </a:extLst>
            </p:cNvPr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97;p21">
              <a:extLst>
                <a:ext uri="{FF2B5EF4-FFF2-40B4-BE49-F238E27FC236}">
                  <a16:creationId xmlns:a16="http://schemas.microsoft.com/office/drawing/2014/main" id="{8E83746A-A1AF-49AC-B3A7-96E19E944984}"/>
                </a:ext>
              </a:extLst>
            </p:cNvPr>
            <p:cNvSpPr/>
            <p:nvPr/>
          </p:nvSpPr>
          <p:spPr>
            <a:xfrm>
              <a:off x="4442400" y="2623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98;p21">
              <a:extLst>
                <a:ext uri="{FF2B5EF4-FFF2-40B4-BE49-F238E27FC236}">
                  <a16:creationId xmlns:a16="http://schemas.microsoft.com/office/drawing/2014/main" id="{C50D4B6B-27D8-44F2-A22E-7120A6DCF83A}"/>
                </a:ext>
              </a:extLst>
            </p:cNvPr>
            <p:cNvSpPr/>
            <p:nvPr/>
          </p:nvSpPr>
          <p:spPr>
            <a:xfrm>
              <a:off x="4379025" y="271903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34"/>
                    <a:pt x="1" y="1168"/>
                    <a:pt x="168" y="2336"/>
                  </a:cubicBezTo>
                  <a:cubicBezTo>
                    <a:pt x="334" y="3403"/>
                    <a:pt x="1068" y="4237"/>
                    <a:pt x="1802" y="4237"/>
                  </a:cubicBezTo>
                  <a:lnTo>
                    <a:pt x="1969" y="4237"/>
                  </a:lnTo>
                  <a:cubicBezTo>
                    <a:pt x="2769" y="4104"/>
                    <a:pt x="3270" y="3070"/>
                    <a:pt x="3103" y="1902"/>
                  </a:cubicBezTo>
                  <a:cubicBezTo>
                    <a:pt x="2936" y="835"/>
                    <a:pt x="2236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99;p21">
              <a:extLst>
                <a:ext uri="{FF2B5EF4-FFF2-40B4-BE49-F238E27FC236}">
                  <a16:creationId xmlns:a16="http://schemas.microsoft.com/office/drawing/2014/main" id="{306BBA9A-9DB8-43EE-8591-9CC1BA4FD802}"/>
                </a:ext>
              </a:extLst>
            </p:cNvPr>
            <p:cNvSpPr/>
            <p:nvPr/>
          </p:nvSpPr>
          <p:spPr>
            <a:xfrm>
              <a:off x="4399875" y="2668188"/>
              <a:ext cx="120125" cy="130950"/>
            </a:xfrm>
            <a:custGeom>
              <a:avLst/>
              <a:gdLst/>
              <a:ahLst/>
              <a:cxnLst/>
              <a:rect l="l" t="t" r="r" b="b"/>
              <a:pathLst>
                <a:path w="4805" h="5238" extrusionOk="0">
                  <a:moveTo>
                    <a:pt x="2903" y="0"/>
                  </a:moveTo>
                  <a:cubicBezTo>
                    <a:pt x="2803" y="0"/>
                    <a:pt x="2736" y="0"/>
                    <a:pt x="2636" y="34"/>
                  </a:cubicBezTo>
                  <a:cubicBezTo>
                    <a:pt x="2636" y="100"/>
                    <a:pt x="2669" y="200"/>
                    <a:pt x="2669" y="267"/>
                  </a:cubicBezTo>
                  <a:cubicBezTo>
                    <a:pt x="2669" y="367"/>
                    <a:pt x="2736" y="434"/>
                    <a:pt x="2736" y="501"/>
                  </a:cubicBezTo>
                  <a:lnTo>
                    <a:pt x="2736" y="701"/>
                  </a:lnTo>
                  <a:lnTo>
                    <a:pt x="2736" y="734"/>
                  </a:lnTo>
                  <a:cubicBezTo>
                    <a:pt x="2736" y="901"/>
                    <a:pt x="2736" y="1068"/>
                    <a:pt x="2669" y="1201"/>
                  </a:cubicBezTo>
                  <a:cubicBezTo>
                    <a:pt x="2636" y="1334"/>
                    <a:pt x="2603" y="1401"/>
                    <a:pt x="2536" y="1468"/>
                  </a:cubicBezTo>
                  <a:cubicBezTo>
                    <a:pt x="2502" y="1601"/>
                    <a:pt x="2436" y="1701"/>
                    <a:pt x="2336" y="1768"/>
                  </a:cubicBezTo>
                  <a:cubicBezTo>
                    <a:pt x="2202" y="1902"/>
                    <a:pt x="2069" y="2035"/>
                    <a:pt x="1869" y="2102"/>
                  </a:cubicBezTo>
                  <a:cubicBezTo>
                    <a:pt x="1769" y="2202"/>
                    <a:pt x="1635" y="2268"/>
                    <a:pt x="1502" y="2302"/>
                  </a:cubicBezTo>
                  <a:cubicBezTo>
                    <a:pt x="1268" y="2435"/>
                    <a:pt x="1001" y="2569"/>
                    <a:pt x="801" y="2735"/>
                  </a:cubicBezTo>
                  <a:cubicBezTo>
                    <a:pt x="634" y="2869"/>
                    <a:pt x="468" y="3036"/>
                    <a:pt x="334" y="3136"/>
                  </a:cubicBezTo>
                  <a:cubicBezTo>
                    <a:pt x="268" y="3236"/>
                    <a:pt x="201" y="3336"/>
                    <a:pt x="167" y="3403"/>
                  </a:cubicBezTo>
                  <a:cubicBezTo>
                    <a:pt x="134" y="3469"/>
                    <a:pt x="101" y="3603"/>
                    <a:pt x="34" y="3736"/>
                  </a:cubicBezTo>
                  <a:cubicBezTo>
                    <a:pt x="1" y="3936"/>
                    <a:pt x="1" y="4203"/>
                    <a:pt x="101" y="4403"/>
                  </a:cubicBezTo>
                  <a:cubicBezTo>
                    <a:pt x="167" y="4637"/>
                    <a:pt x="334" y="4804"/>
                    <a:pt x="468" y="4904"/>
                  </a:cubicBezTo>
                  <a:cubicBezTo>
                    <a:pt x="601" y="5037"/>
                    <a:pt x="801" y="5104"/>
                    <a:pt x="1001" y="5137"/>
                  </a:cubicBezTo>
                  <a:cubicBezTo>
                    <a:pt x="1235" y="5204"/>
                    <a:pt x="1435" y="5237"/>
                    <a:pt x="1669" y="5237"/>
                  </a:cubicBezTo>
                  <a:cubicBezTo>
                    <a:pt x="1935" y="5237"/>
                    <a:pt x="2102" y="5204"/>
                    <a:pt x="2302" y="5137"/>
                  </a:cubicBezTo>
                  <a:cubicBezTo>
                    <a:pt x="2502" y="5104"/>
                    <a:pt x="2736" y="5037"/>
                    <a:pt x="2969" y="4904"/>
                  </a:cubicBezTo>
                  <a:cubicBezTo>
                    <a:pt x="3503" y="4603"/>
                    <a:pt x="3970" y="4203"/>
                    <a:pt x="4304" y="3703"/>
                  </a:cubicBezTo>
                  <a:cubicBezTo>
                    <a:pt x="4637" y="3202"/>
                    <a:pt x="4804" y="2569"/>
                    <a:pt x="4771" y="2035"/>
                  </a:cubicBezTo>
                  <a:cubicBezTo>
                    <a:pt x="4771" y="1801"/>
                    <a:pt x="4671" y="1601"/>
                    <a:pt x="4604" y="1368"/>
                  </a:cubicBezTo>
                  <a:cubicBezTo>
                    <a:pt x="4504" y="1134"/>
                    <a:pt x="4404" y="901"/>
                    <a:pt x="4237" y="701"/>
                  </a:cubicBezTo>
                  <a:cubicBezTo>
                    <a:pt x="4004" y="367"/>
                    <a:pt x="3737" y="134"/>
                    <a:pt x="3403" y="0"/>
                  </a:cubicBezTo>
                  <a:cubicBezTo>
                    <a:pt x="3359" y="11"/>
                    <a:pt x="3310" y="15"/>
                    <a:pt x="3259" y="15"/>
                  </a:cubicBezTo>
                  <a:cubicBezTo>
                    <a:pt x="3155" y="15"/>
                    <a:pt x="3036" y="0"/>
                    <a:pt x="2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00;p21">
              <a:extLst>
                <a:ext uri="{FF2B5EF4-FFF2-40B4-BE49-F238E27FC236}">
                  <a16:creationId xmlns:a16="http://schemas.microsoft.com/office/drawing/2014/main" id="{10C2EF5B-2F3A-4D5C-9AB9-E8C0E42D5DD0}"/>
                </a:ext>
              </a:extLst>
            </p:cNvPr>
            <p:cNvSpPr/>
            <p:nvPr/>
          </p:nvSpPr>
          <p:spPr>
            <a:xfrm>
              <a:off x="4494950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301;p21">
              <a:extLst>
                <a:ext uri="{FF2B5EF4-FFF2-40B4-BE49-F238E27FC236}">
                  <a16:creationId xmlns:a16="http://schemas.microsoft.com/office/drawing/2014/main" id="{5C9CBE77-BDF6-4225-BBBF-DB76B9443E24}"/>
                </a:ext>
              </a:extLst>
            </p:cNvPr>
            <p:cNvSpPr/>
            <p:nvPr/>
          </p:nvSpPr>
          <p:spPr>
            <a:xfrm>
              <a:off x="4494950" y="2677363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302;p21">
              <a:extLst>
                <a:ext uri="{FF2B5EF4-FFF2-40B4-BE49-F238E27FC236}">
                  <a16:creationId xmlns:a16="http://schemas.microsoft.com/office/drawing/2014/main" id="{6EF43453-6ADD-4932-9836-440EB9818382}"/>
                </a:ext>
              </a:extLst>
            </p:cNvPr>
            <p:cNvSpPr/>
            <p:nvPr/>
          </p:nvSpPr>
          <p:spPr>
            <a:xfrm>
              <a:off x="4495775" y="26773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303;p21">
              <a:extLst>
                <a:ext uri="{FF2B5EF4-FFF2-40B4-BE49-F238E27FC236}">
                  <a16:creationId xmlns:a16="http://schemas.microsoft.com/office/drawing/2014/main" id="{5B0AC1FD-8128-43EE-8D0C-EC8E75E4EE19}"/>
                </a:ext>
              </a:extLst>
            </p:cNvPr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304;p21">
              <a:extLst>
                <a:ext uri="{FF2B5EF4-FFF2-40B4-BE49-F238E27FC236}">
                  <a16:creationId xmlns:a16="http://schemas.microsoft.com/office/drawing/2014/main" id="{E3E19013-7637-42AA-B3C8-788A5C3B8FE8}"/>
                </a:ext>
              </a:extLst>
            </p:cNvPr>
            <p:cNvSpPr/>
            <p:nvPr/>
          </p:nvSpPr>
          <p:spPr>
            <a:xfrm>
              <a:off x="4469100" y="27682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5;p21">
              <a:extLst>
                <a:ext uri="{FF2B5EF4-FFF2-40B4-BE49-F238E27FC236}">
                  <a16:creationId xmlns:a16="http://schemas.microsoft.com/office/drawing/2014/main" id="{ED6F1D0E-DB30-46C8-85BC-D2BC5B3E55EF}"/>
                </a:ext>
              </a:extLst>
            </p:cNvPr>
            <p:cNvSpPr/>
            <p:nvPr/>
          </p:nvSpPr>
          <p:spPr>
            <a:xfrm>
              <a:off x="4407375" y="2872488"/>
              <a:ext cx="81750" cy="105950"/>
            </a:xfrm>
            <a:custGeom>
              <a:avLst/>
              <a:gdLst/>
              <a:ahLst/>
              <a:cxnLst/>
              <a:rect l="l" t="t" r="r" b="b"/>
              <a:pathLst>
                <a:path w="3270" h="4238" extrusionOk="0">
                  <a:moveTo>
                    <a:pt x="1302" y="1"/>
                  </a:moveTo>
                  <a:cubicBezTo>
                    <a:pt x="501" y="101"/>
                    <a:pt x="1" y="1168"/>
                    <a:pt x="168" y="2336"/>
                  </a:cubicBezTo>
                  <a:cubicBezTo>
                    <a:pt x="334" y="3403"/>
                    <a:pt x="1035" y="4237"/>
                    <a:pt x="1802" y="4237"/>
                  </a:cubicBezTo>
                  <a:lnTo>
                    <a:pt x="1969" y="4237"/>
                  </a:lnTo>
                  <a:cubicBezTo>
                    <a:pt x="2736" y="4104"/>
                    <a:pt x="3270" y="3070"/>
                    <a:pt x="3070" y="1902"/>
                  </a:cubicBezTo>
                  <a:cubicBezTo>
                    <a:pt x="2936" y="768"/>
                    <a:pt x="2202" y="1"/>
                    <a:pt x="14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06;p21">
              <a:extLst>
                <a:ext uri="{FF2B5EF4-FFF2-40B4-BE49-F238E27FC236}">
                  <a16:creationId xmlns:a16="http://schemas.microsoft.com/office/drawing/2014/main" id="{5A0DE03E-90C7-4F03-AED2-E7E4A8B03188}"/>
                </a:ext>
              </a:extLst>
            </p:cNvPr>
            <p:cNvSpPr/>
            <p:nvPr/>
          </p:nvSpPr>
          <p:spPr>
            <a:xfrm>
              <a:off x="4523300" y="2829138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0"/>
                  </a:moveTo>
                  <a:lnTo>
                    <a:pt x="1" y="67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07;p21">
              <a:extLst>
                <a:ext uri="{FF2B5EF4-FFF2-40B4-BE49-F238E27FC236}">
                  <a16:creationId xmlns:a16="http://schemas.microsoft.com/office/drawing/2014/main" id="{6BB0E083-AF72-40B5-BBDE-C01234B5627B}"/>
                </a:ext>
              </a:extLst>
            </p:cNvPr>
            <p:cNvSpPr/>
            <p:nvPr/>
          </p:nvSpPr>
          <p:spPr>
            <a:xfrm>
              <a:off x="4523300" y="28307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08;p21">
              <a:extLst>
                <a:ext uri="{FF2B5EF4-FFF2-40B4-BE49-F238E27FC236}">
                  <a16:creationId xmlns:a16="http://schemas.microsoft.com/office/drawing/2014/main" id="{5368A60A-B699-468A-88D7-76736549330E}"/>
                </a:ext>
              </a:extLst>
            </p:cNvPr>
            <p:cNvSpPr/>
            <p:nvPr/>
          </p:nvSpPr>
          <p:spPr>
            <a:xfrm>
              <a:off x="4523300" y="2830788"/>
              <a:ext cx="850" cy="25"/>
            </a:xfrm>
            <a:custGeom>
              <a:avLst/>
              <a:gdLst/>
              <a:ahLst/>
              <a:cxnLst/>
              <a:rect l="l" t="t" r="r" b="b"/>
              <a:pathLst>
                <a:path w="34" h="1" extrusionOk="0">
                  <a:moveTo>
                    <a:pt x="34" y="1"/>
                  </a:moveTo>
                  <a:lnTo>
                    <a:pt x="34" y="1"/>
                  </a:lnTo>
                  <a:lnTo>
                    <a:pt x="1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09;p21">
              <a:extLst>
                <a:ext uri="{FF2B5EF4-FFF2-40B4-BE49-F238E27FC236}">
                  <a16:creationId xmlns:a16="http://schemas.microsoft.com/office/drawing/2014/main" id="{01DF4440-54DF-4433-93C9-3DA2B5028D56}"/>
                </a:ext>
              </a:extLst>
            </p:cNvPr>
            <p:cNvSpPr/>
            <p:nvPr/>
          </p:nvSpPr>
          <p:spPr>
            <a:xfrm>
              <a:off x="4435750" y="3024263"/>
              <a:ext cx="80900" cy="106775"/>
            </a:xfrm>
            <a:custGeom>
              <a:avLst/>
              <a:gdLst/>
              <a:ahLst/>
              <a:cxnLst/>
              <a:rect l="l" t="t" r="r" b="b"/>
              <a:pathLst>
                <a:path w="3236" h="4271" extrusionOk="0">
                  <a:moveTo>
                    <a:pt x="1301" y="1"/>
                  </a:moveTo>
                  <a:cubicBezTo>
                    <a:pt x="500" y="134"/>
                    <a:pt x="0" y="1168"/>
                    <a:pt x="167" y="2336"/>
                  </a:cubicBezTo>
                  <a:cubicBezTo>
                    <a:pt x="334" y="3437"/>
                    <a:pt x="1034" y="4270"/>
                    <a:pt x="1801" y="4270"/>
                  </a:cubicBezTo>
                  <a:lnTo>
                    <a:pt x="1935" y="4270"/>
                  </a:lnTo>
                  <a:cubicBezTo>
                    <a:pt x="2735" y="4137"/>
                    <a:pt x="3236" y="3103"/>
                    <a:pt x="3069" y="1935"/>
                  </a:cubicBezTo>
                  <a:cubicBezTo>
                    <a:pt x="2869" y="835"/>
                    <a:pt x="2202" y="1"/>
                    <a:pt x="14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10;p21">
              <a:extLst>
                <a:ext uri="{FF2B5EF4-FFF2-40B4-BE49-F238E27FC236}">
                  <a16:creationId xmlns:a16="http://schemas.microsoft.com/office/drawing/2014/main" id="{7FF4CB46-18DF-4112-9A9B-31E1D49951F2}"/>
                </a:ext>
              </a:extLst>
            </p:cNvPr>
            <p:cNvSpPr/>
            <p:nvPr/>
          </p:nvSpPr>
          <p:spPr>
            <a:xfrm>
              <a:off x="4456575" y="2973388"/>
              <a:ext cx="120125" cy="130975"/>
            </a:xfrm>
            <a:custGeom>
              <a:avLst/>
              <a:gdLst/>
              <a:ahLst/>
              <a:cxnLst/>
              <a:rect l="l" t="t" r="r" b="b"/>
              <a:pathLst>
                <a:path w="4805" h="5239" extrusionOk="0">
                  <a:moveTo>
                    <a:pt x="2870" y="1"/>
                  </a:moveTo>
                  <a:cubicBezTo>
                    <a:pt x="2803" y="1"/>
                    <a:pt x="2703" y="1"/>
                    <a:pt x="2636" y="34"/>
                  </a:cubicBezTo>
                  <a:cubicBezTo>
                    <a:pt x="2636" y="134"/>
                    <a:pt x="2670" y="201"/>
                    <a:pt x="2670" y="301"/>
                  </a:cubicBezTo>
                  <a:cubicBezTo>
                    <a:pt x="2670" y="368"/>
                    <a:pt x="2703" y="468"/>
                    <a:pt x="2703" y="501"/>
                  </a:cubicBezTo>
                  <a:lnTo>
                    <a:pt x="2703" y="701"/>
                  </a:lnTo>
                  <a:lnTo>
                    <a:pt x="2703" y="735"/>
                  </a:lnTo>
                  <a:cubicBezTo>
                    <a:pt x="2703" y="902"/>
                    <a:pt x="2703" y="1068"/>
                    <a:pt x="2670" y="1202"/>
                  </a:cubicBezTo>
                  <a:cubicBezTo>
                    <a:pt x="2636" y="1335"/>
                    <a:pt x="2569" y="1402"/>
                    <a:pt x="2536" y="1502"/>
                  </a:cubicBezTo>
                  <a:cubicBezTo>
                    <a:pt x="2503" y="1635"/>
                    <a:pt x="2403" y="1702"/>
                    <a:pt x="2336" y="1802"/>
                  </a:cubicBezTo>
                  <a:cubicBezTo>
                    <a:pt x="2203" y="1902"/>
                    <a:pt x="2036" y="2036"/>
                    <a:pt x="1869" y="2136"/>
                  </a:cubicBezTo>
                  <a:cubicBezTo>
                    <a:pt x="1736" y="2203"/>
                    <a:pt x="1602" y="2303"/>
                    <a:pt x="1502" y="2336"/>
                  </a:cubicBezTo>
                  <a:cubicBezTo>
                    <a:pt x="1235" y="2469"/>
                    <a:pt x="1002" y="2569"/>
                    <a:pt x="802" y="2736"/>
                  </a:cubicBezTo>
                  <a:cubicBezTo>
                    <a:pt x="635" y="2870"/>
                    <a:pt x="468" y="3036"/>
                    <a:pt x="335" y="3170"/>
                  </a:cubicBezTo>
                  <a:cubicBezTo>
                    <a:pt x="234" y="3237"/>
                    <a:pt x="201" y="3337"/>
                    <a:pt x="168" y="3403"/>
                  </a:cubicBezTo>
                  <a:cubicBezTo>
                    <a:pt x="134" y="3503"/>
                    <a:pt x="68" y="3637"/>
                    <a:pt x="34" y="3737"/>
                  </a:cubicBezTo>
                  <a:cubicBezTo>
                    <a:pt x="1" y="3970"/>
                    <a:pt x="1" y="4204"/>
                    <a:pt x="68" y="4404"/>
                  </a:cubicBezTo>
                  <a:cubicBezTo>
                    <a:pt x="168" y="4671"/>
                    <a:pt x="335" y="4838"/>
                    <a:pt x="468" y="4904"/>
                  </a:cubicBezTo>
                  <a:cubicBezTo>
                    <a:pt x="568" y="5038"/>
                    <a:pt x="802" y="5138"/>
                    <a:pt x="1002" y="5171"/>
                  </a:cubicBezTo>
                  <a:cubicBezTo>
                    <a:pt x="1202" y="5205"/>
                    <a:pt x="1402" y="5238"/>
                    <a:pt x="1669" y="5238"/>
                  </a:cubicBezTo>
                  <a:cubicBezTo>
                    <a:pt x="1902" y="5238"/>
                    <a:pt x="2069" y="5205"/>
                    <a:pt x="2303" y="5171"/>
                  </a:cubicBezTo>
                  <a:cubicBezTo>
                    <a:pt x="2503" y="5138"/>
                    <a:pt x="2703" y="5038"/>
                    <a:pt x="2970" y="4904"/>
                  </a:cubicBezTo>
                  <a:cubicBezTo>
                    <a:pt x="3503" y="4638"/>
                    <a:pt x="3970" y="4204"/>
                    <a:pt x="4304" y="3704"/>
                  </a:cubicBezTo>
                  <a:cubicBezTo>
                    <a:pt x="4638" y="3203"/>
                    <a:pt x="4804" y="2569"/>
                    <a:pt x="4738" y="2036"/>
                  </a:cubicBezTo>
                  <a:cubicBezTo>
                    <a:pt x="4738" y="1836"/>
                    <a:pt x="4671" y="1635"/>
                    <a:pt x="4571" y="1369"/>
                  </a:cubicBezTo>
                  <a:cubicBezTo>
                    <a:pt x="4504" y="1168"/>
                    <a:pt x="4371" y="902"/>
                    <a:pt x="4204" y="701"/>
                  </a:cubicBezTo>
                  <a:cubicBezTo>
                    <a:pt x="4004" y="368"/>
                    <a:pt x="3704" y="168"/>
                    <a:pt x="3370" y="1"/>
                  </a:cubicBezTo>
                  <a:cubicBezTo>
                    <a:pt x="3326" y="12"/>
                    <a:pt x="3277" y="16"/>
                    <a:pt x="3226" y="16"/>
                  </a:cubicBezTo>
                  <a:cubicBezTo>
                    <a:pt x="3122" y="16"/>
                    <a:pt x="3003" y="1"/>
                    <a:pt x="2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11;p21">
              <a:extLst>
                <a:ext uri="{FF2B5EF4-FFF2-40B4-BE49-F238E27FC236}">
                  <a16:creationId xmlns:a16="http://schemas.microsoft.com/office/drawing/2014/main" id="{962E9AC5-421F-4082-93CB-EC286F26C3AD}"/>
                </a:ext>
              </a:extLst>
            </p:cNvPr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12;p21">
              <a:extLst>
                <a:ext uri="{FF2B5EF4-FFF2-40B4-BE49-F238E27FC236}">
                  <a16:creationId xmlns:a16="http://schemas.microsoft.com/office/drawing/2014/main" id="{8238E950-EAE0-489D-81B7-CAE4299A3FB1}"/>
                </a:ext>
              </a:extLst>
            </p:cNvPr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13;p21">
              <a:extLst>
                <a:ext uri="{FF2B5EF4-FFF2-40B4-BE49-F238E27FC236}">
                  <a16:creationId xmlns:a16="http://schemas.microsoft.com/office/drawing/2014/main" id="{C3BE2D57-1264-48C1-A879-75D8C3EB18C2}"/>
                </a:ext>
              </a:extLst>
            </p:cNvPr>
            <p:cNvSpPr/>
            <p:nvPr/>
          </p:nvSpPr>
          <p:spPr>
            <a:xfrm>
              <a:off x="4551650" y="29825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14;p21">
              <a:extLst>
                <a:ext uri="{FF2B5EF4-FFF2-40B4-BE49-F238E27FC236}">
                  <a16:creationId xmlns:a16="http://schemas.microsoft.com/office/drawing/2014/main" id="{61D1D00D-F570-49B2-A889-C3FD793AAD4A}"/>
                </a:ext>
              </a:extLst>
            </p:cNvPr>
            <p:cNvSpPr/>
            <p:nvPr/>
          </p:nvSpPr>
          <p:spPr>
            <a:xfrm>
              <a:off x="4524975" y="307263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0B5A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315;p21">
              <a:extLst>
                <a:ext uri="{FF2B5EF4-FFF2-40B4-BE49-F238E27FC236}">
                  <a16:creationId xmlns:a16="http://schemas.microsoft.com/office/drawing/2014/main" id="{CC4E4C29-A4DB-4B90-895D-3A53921DD0F8}"/>
                </a:ext>
              </a:extLst>
            </p:cNvPr>
            <p:cNvSpPr/>
            <p:nvPr/>
          </p:nvSpPr>
          <p:spPr>
            <a:xfrm>
              <a:off x="4188900" y="3191888"/>
              <a:ext cx="35050" cy="5875"/>
            </a:xfrm>
            <a:custGeom>
              <a:avLst/>
              <a:gdLst/>
              <a:ahLst/>
              <a:cxnLst/>
              <a:rect l="l" t="t" r="r" b="b"/>
              <a:pathLst>
                <a:path w="1402" h="235" extrusionOk="0">
                  <a:moveTo>
                    <a:pt x="1168" y="1"/>
                  </a:moveTo>
                  <a:cubicBezTo>
                    <a:pt x="1101" y="1"/>
                    <a:pt x="1101" y="1"/>
                    <a:pt x="1168" y="1"/>
                  </a:cubicBezTo>
                  <a:cubicBezTo>
                    <a:pt x="1101" y="1"/>
                    <a:pt x="1101" y="1"/>
                    <a:pt x="1168" y="1"/>
                  </a:cubicBezTo>
                  <a:close/>
                  <a:moveTo>
                    <a:pt x="1101" y="1"/>
                  </a:moveTo>
                  <a:lnTo>
                    <a:pt x="1101" y="1"/>
                  </a:lnTo>
                  <a:lnTo>
                    <a:pt x="1101" y="1"/>
                  </a:lnTo>
                  <a:close/>
                  <a:moveTo>
                    <a:pt x="1401" y="101"/>
                  </a:moveTo>
                  <a:cubicBezTo>
                    <a:pt x="1401" y="101"/>
                    <a:pt x="1401" y="134"/>
                    <a:pt x="1401" y="101"/>
                  </a:cubicBezTo>
                  <a:cubicBezTo>
                    <a:pt x="1401" y="134"/>
                    <a:pt x="1401" y="101"/>
                    <a:pt x="1401" y="101"/>
                  </a:cubicBezTo>
                  <a:close/>
                  <a:moveTo>
                    <a:pt x="34" y="234"/>
                  </a:moveTo>
                  <a:cubicBezTo>
                    <a:pt x="34" y="234"/>
                    <a:pt x="0" y="234"/>
                    <a:pt x="34" y="234"/>
                  </a:cubicBezTo>
                  <a:cubicBezTo>
                    <a:pt x="0" y="234"/>
                    <a:pt x="34" y="234"/>
                    <a:pt x="34" y="234"/>
                  </a:cubicBezTo>
                  <a:close/>
                </a:path>
              </a:pathLst>
            </a:custGeom>
            <a:solidFill>
              <a:srgbClr val="0024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316;p21">
              <a:extLst>
                <a:ext uri="{FF2B5EF4-FFF2-40B4-BE49-F238E27FC236}">
                  <a16:creationId xmlns:a16="http://schemas.microsoft.com/office/drawing/2014/main" id="{FEFB280E-9786-4AE4-A0D9-5A612B06978A}"/>
                </a:ext>
              </a:extLst>
            </p:cNvPr>
            <p:cNvSpPr/>
            <p:nvPr/>
          </p:nvSpPr>
          <p:spPr>
            <a:xfrm>
              <a:off x="4428225" y="2819963"/>
              <a:ext cx="120125" cy="131775"/>
            </a:xfrm>
            <a:custGeom>
              <a:avLst/>
              <a:gdLst/>
              <a:ahLst/>
              <a:cxnLst/>
              <a:rect l="l" t="t" r="r" b="b"/>
              <a:pathLst>
                <a:path w="4805" h="5271" extrusionOk="0">
                  <a:moveTo>
                    <a:pt x="2870" y="0"/>
                  </a:moveTo>
                  <a:cubicBezTo>
                    <a:pt x="2803" y="0"/>
                    <a:pt x="2703" y="0"/>
                    <a:pt x="2636" y="34"/>
                  </a:cubicBezTo>
                  <a:cubicBezTo>
                    <a:pt x="2636" y="134"/>
                    <a:pt x="2669" y="200"/>
                    <a:pt x="2669" y="300"/>
                  </a:cubicBezTo>
                  <a:cubicBezTo>
                    <a:pt x="2669" y="367"/>
                    <a:pt x="2703" y="467"/>
                    <a:pt x="2703" y="501"/>
                  </a:cubicBezTo>
                  <a:lnTo>
                    <a:pt x="2703" y="701"/>
                  </a:lnTo>
                  <a:lnTo>
                    <a:pt x="2703" y="767"/>
                  </a:lnTo>
                  <a:cubicBezTo>
                    <a:pt x="2703" y="934"/>
                    <a:pt x="2703" y="1101"/>
                    <a:pt x="2669" y="1201"/>
                  </a:cubicBezTo>
                  <a:cubicBezTo>
                    <a:pt x="2636" y="1335"/>
                    <a:pt x="2603" y="1435"/>
                    <a:pt x="2536" y="1501"/>
                  </a:cubicBezTo>
                  <a:cubicBezTo>
                    <a:pt x="2503" y="1635"/>
                    <a:pt x="2403" y="1701"/>
                    <a:pt x="2336" y="1802"/>
                  </a:cubicBezTo>
                  <a:cubicBezTo>
                    <a:pt x="2202" y="1902"/>
                    <a:pt x="2036" y="2035"/>
                    <a:pt x="1869" y="2135"/>
                  </a:cubicBezTo>
                  <a:cubicBezTo>
                    <a:pt x="1735" y="2202"/>
                    <a:pt x="1635" y="2302"/>
                    <a:pt x="1502" y="2335"/>
                  </a:cubicBezTo>
                  <a:cubicBezTo>
                    <a:pt x="1235" y="2469"/>
                    <a:pt x="1002" y="2569"/>
                    <a:pt x="801" y="2736"/>
                  </a:cubicBezTo>
                  <a:cubicBezTo>
                    <a:pt x="635" y="2869"/>
                    <a:pt x="468" y="3036"/>
                    <a:pt x="334" y="3169"/>
                  </a:cubicBezTo>
                  <a:cubicBezTo>
                    <a:pt x="234" y="3236"/>
                    <a:pt x="201" y="3336"/>
                    <a:pt x="168" y="3403"/>
                  </a:cubicBezTo>
                  <a:cubicBezTo>
                    <a:pt x="134" y="3503"/>
                    <a:pt x="101" y="3636"/>
                    <a:pt x="34" y="3736"/>
                  </a:cubicBezTo>
                  <a:cubicBezTo>
                    <a:pt x="1" y="3970"/>
                    <a:pt x="1" y="4203"/>
                    <a:pt x="101" y="4437"/>
                  </a:cubicBezTo>
                  <a:cubicBezTo>
                    <a:pt x="168" y="4670"/>
                    <a:pt x="334" y="4837"/>
                    <a:pt x="468" y="4937"/>
                  </a:cubicBezTo>
                  <a:cubicBezTo>
                    <a:pt x="568" y="5037"/>
                    <a:pt x="801" y="5137"/>
                    <a:pt x="1002" y="5171"/>
                  </a:cubicBezTo>
                  <a:cubicBezTo>
                    <a:pt x="1202" y="5204"/>
                    <a:pt x="1402" y="5271"/>
                    <a:pt x="1669" y="5271"/>
                  </a:cubicBezTo>
                  <a:cubicBezTo>
                    <a:pt x="1936" y="5271"/>
                    <a:pt x="2102" y="5204"/>
                    <a:pt x="2302" y="5171"/>
                  </a:cubicBezTo>
                  <a:cubicBezTo>
                    <a:pt x="2503" y="5137"/>
                    <a:pt x="2703" y="5037"/>
                    <a:pt x="2970" y="4937"/>
                  </a:cubicBezTo>
                  <a:cubicBezTo>
                    <a:pt x="3503" y="4637"/>
                    <a:pt x="3970" y="4203"/>
                    <a:pt x="4304" y="3703"/>
                  </a:cubicBezTo>
                  <a:cubicBezTo>
                    <a:pt x="4637" y="3203"/>
                    <a:pt x="4804" y="2602"/>
                    <a:pt x="4771" y="2035"/>
                  </a:cubicBezTo>
                  <a:cubicBezTo>
                    <a:pt x="4771" y="1835"/>
                    <a:pt x="4671" y="1635"/>
                    <a:pt x="4604" y="1368"/>
                  </a:cubicBezTo>
                  <a:cubicBezTo>
                    <a:pt x="4504" y="1168"/>
                    <a:pt x="4371" y="934"/>
                    <a:pt x="4204" y="701"/>
                  </a:cubicBezTo>
                  <a:cubicBezTo>
                    <a:pt x="4004" y="367"/>
                    <a:pt x="3703" y="167"/>
                    <a:pt x="3370" y="0"/>
                  </a:cubicBezTo>
                  <a:cubicBezTo>
                    <a:pt x="3320" y="17"/>
                    <a:pt x="3245" y="25"/>
                    <a:pt x="3157" y="25"/>
                  </a:cubicBezTo>
                  <a:cubicBezTo>
                    <a:pt x="3070" y="25"/>
                    <a:pt x="2970" y="17"/>
                    <a:pt x="2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oogle Shape;555;p26">
            <a:extLst>
              <a:ext uri="{FF2B5EF4-FFF2-40B4-BE49-F238E27FC236}">
                <a16:creationId xmlns:a16="http://schemas.microsoft.com/office/drawing/2014/main" id="{7B55107A-55CD-43F3-BE53-13A8A8B31ACC}"/>
              </a:ext>
            </a:extLst>
          </p:cNvPr>
          <p:cNvGrpSpPr/>
          <p:nvPr/>
        </p:nvGrpSpPr>
        <p:grpSpPr>
          <a:xfrm rot="632919">
            <a:off x="1484868" y="751439"/>
            <a:ext cx="411410" cy="440917"/>
            <a:chOff x="2079900" y="3077638"/>
            <a:chExt cx="367775" cy="382800"/>
          </a:xfrm>
        </p:grpSpPr>
        <p:sp>
          <p:nvSpPr>
            <p:cNvPr id="43" name="Google Shape;556;p26">
              <a:extLst>
                <a:ext uri="{FF2B5EF4-FFF2-40B4-BE49-F238E27FC236}">
                  <a16:creationId xmlns:a16="http://schemas.microsoft.com/office/drawing/2014/main" id="{1F5ECFE7-1854-4929-83D1-6CB513944DEC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557;p26">
              <a:extLst>
                <a:ext uri="{FF2B5EF4-FFF2-40B4-BE49-F238E27FC236}">
                  <a16:creationId xmlns:a16="http://schemas.microsoft.com/office/drawing/2014/main" id="{0A6659E1-F805-44B0-A177-7BF2520B7771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58;p26">
              <a:extLst>
                <a:ext uri="{FF2B5EF4-FFF2-40B4-BE49-F238E27FC236}">
                  <a16:creationId xmlns:a16="http://schemas.microsoft.com/office/drawing/2014/main" id="{E74BB8C2-B09F-4747-990C-8D62A7BD9939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559;p26">
              <a:extLst>
                <a:ext uri="{FF2B5EF4-FFF2-40B4-BE49-F238E27FC236}">
                  <a16:creationId xmlns:a16="http://schemas.microsoft.com/office/drawing/2014/main" id="{E4F37F36-1F1A-4859-B554-D83644E0E00A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Google Shape;555;p26">
            <a:extLst>
              <a:ext uri="{FF2B5EF4-FFF2-40B4-BE49-F238E27FC236}">
                <a16:creationId xmlns:a16="http://schemas.microsoft.com/office/drawing/2014/main" id="{8294A7B4-5DA4-41F8-BF06-883C5D1E5CC2}"/>
              </a:ext>
            </a:extLst>
          </p:cNvPr>
          <p:cNvGrpSpPr/>
          <p:nvPr/>
        </p:nvGrpSpPr>
        <p:grpSpPr>
          <a:xfrm rot="1462464">
            <a:off x="226772" y="1345832"/>
            <a:ext cx="497270" cy="504033"/>
            <a:chOff x="2079900" y="3077638"/>
            <a:chExt cx="367775" cy="382800"/>
          </a:xfrm>
        </p:grpSpPr>
        <p:sp>
          <p:nvSpPr>
            <p:cNvPr id="48" name="Google Shape;556;p26">
              <a:extLst>
                <a:ext uri="{FF2B5EF4-FFF2-40B4-BE49-F238E27FC236}">
                  <a16:creationId xmlns:a16="http://schemas.microsoft.com/office/drawing/2014/main" id="{41AE3D97-2721-4974-B80B-DF57D568AD6B}"/>
                </a:ext>
              </a:extLst>
            </p:cNvPr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557;p26">
              <a:extLst>
                <a:ext uri="{FF2B5EF4-FFF2-40B4-BE49-F238E27FC236}">
                  <a16:creationId xmlns:a16="http://schemas.microsoft.com/office/drawing/2014/main" id="{D4B63E53-D476-4167-877A-997521CA3CDF}"/>
                </a:ext>
              </a:extLst>
            </p:cNvPr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58;p26">
              <a:extLst>
                <a:ext uri="{FF2B5EF4-FFF2-40B4-BE49-F238E27FC236}">
                  <a16:creationId xmlns:a16="http://schemas.microsoft.com/office/drawing/2014/main" id="{98ABE49E-ED73-4126-950F-330F26F81CFC}"/>
                </a:ext>
              </a:extLst>
            </p:cNvPr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59;p26">
              <a:extLst>
                <a:ext uri="{FF2B5EF4-FFF2-40B4-BE49-F238E27FC236}">
                  <a16:creationId xmlns:a16="http://schemas.microsoft.com/office/drawing/2014/main" id="{2CFE0665-2D40-4C4E-A1D2-133B09DA37B8}"/>
                </a:ext>
              </a:extLst>
            </p:cNvPr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14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572</Words>
  <Application>Microsoft Office PowerPoint</Application>
  <PresentationFormat>Ekran Gösterisi (16:9)</PresentationFormat>
  <Paragraphs>140</Paragraphs>
  <Slides>20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Myanmar Text</vt:lpstr>
      <vt:lpstr>EB Garamond</vt:lpstr>
      <vt:lpstr>Nunito</vt:lpstr>
      <vt:lpstr>Fredoka One</vt:lpstr>
      <vt:lpstr>Elementary School Weekly Planner by Slidesgo</vt:lpstr>
      <vt:lpstr>2023 LGS  (Liselere Geçiş Sistemi)  Tanıtımı☺ </vt:lpstr>
      <vt:lpstr>PowerPoint Sunusu</vt:lpstr>
      <vt:lpstr>SINAVLA ÖĞRENCİ ALAN LİSELER</vt:lpstr>
      <vt:lpstr>MERKEZİ YERLEŞTİRME SİSTEMİ</vt:lpstr>
      <vt:lpstr>PowerPoint Sunusu</vt:lpstr>
      <vt:lpstr>SINAV TAKVİMİ</vt:lpstr>
      <vt:lpstr>SORU SAYISI VE SINAV SÜRESİ</vt:lpstr>
      <vt:lpstr>MERKEZİ SINAV (LGS)</vt:lpstr>
      <vt:lpstr>PowerPoint Sunusu</vt:lpstr>
      <vt:lpstr>PowerPoint Sunusu</vt:lpstr>
      <vt:lpstr>DERSLERİN SORU KATSAYISI</vt:lpstr>
      <vt:lpstr>PowerPoint Sunusu</vt:lpstr>
      <vt:lpstr>SINAVLA ÖĞRENCİ ALAN LİSELERE TERCİH İŞLEMİ</vt:lpstr>
      <vt:lpstr>YEREL YERLEŞTİRME</vt:lpstr>
      <vt:lpstr>YETENEK SINAVI</vt:lpstr>
      <vt:lpstr>PowerPoint Sunusu</vt:lpstr>
      <vt:lpstr>MERKEZİ SINAV (LGS)</vt:lpstr>
      <vt:lpstr>YEREL YERLEŞTİRME  (İKAMET ADRESİ)</vt:lpstr>
      <vt:lpstr>PowerPoint Sunusu</vt:lpstr>
      <vt:lpstr>SINAV SÜRECİNİZDE BAŞARILAR☺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LGS  (Liselere Geçiş Sistemi)  Tanıtımı☺ </dc:title>
  <cp:lastModifiedBy> </cp:lastModifiedBy>
  <cp:revision>29</cp:revision>
  <dcterms:modified xsi:type="dcterms:W3CDTF">2022-11-29T22:18:34Z</dcterms:modified>
</cp:coreProperties>
</file>