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9" r:id="rId2"/>
    <p:sldId id="603" r:id="rId3"/>
    <p:sldId id="580" r:id="rId4"/>
    <p:sldId id="585" r:id="rId5"/>
    <p:sldId id="604" r:id="rId6"/>
    <p:sldId id="586" r:id="rId7"/>
    <p:sldId id="607" r:id="rId8"/>
    <p:sldId id="605" r:id="rId9"/>
    <p:sldId id="587" r:id="rId10"/>
    <p:sldId id="589" r:id="rId11"/>
    <p:sldId id="611" r:id="rId12"/>
    <p:sldId id="591" r:id="rId13"/>
    <p:sldId id="610" r:id="rId14"/>
    <p:sldId id="613" r:id="rId15"/>
    <p:sldId id="612" r:id="rId16"/>
    <p:sldId id="602" r:id="rId17"/>
    <p:sldId id="600" r:id="rId18"/>
    <p:sldId id="592" r:id="rId19"/>
    <p:sldId id="614" r:id="rId20"/>
    <p:sldId id="609" r:id="rId21"/>
    <p:sldId id="606" r:id="rId22"/>
    <p:sldId id="608" r:id="rId23"/>
    <p:sldId id="593" r:id="rId24"/>
    <p:sldId id="590" r:id="rId25"/>
    <p:sldId id="594" r:id="rId26"/>
    <p:sldId id="617" r:id="rId27"/>
    <p:sldId id="615" r:id="rId28"/>
    <p:sldId id="616" r:id="rId29"/>
    <p:sldId id="618" r:id="rId30"/>
    <p:sldId id="619" r:id="rId31"/>
    <p:sldId id="620" r:id="rId32"/>
    <p:sldId id="621" r:id="rId33"/>
    <p:sldId id="622" r:id="rId34"/>
    <p:sldId id="623" r:id="rId35"/>
    <p:sldId id="624" r:id="rId36"/>
    <p:sldId id="625" r:id="rId37"/>
    <p:sldId id="626" r:id="rId38"/>
    <p:sldId id="627" r:id="rId39"/>
    <p:sldId id="628" r:id="rId40"/>
    <p:sldId id="629" r:id="rId41"/>
    <p:sldId id="630" r:id="rId42"/>
    <p:sldId id="631" r:id="rId43"/>
    <p:sldId id="632" r:id="rId44"/>
    <p:sldId id="571" r:id="rId4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86E3E"/>
    <a:srgbClr val="52361E"/>
    <a:srgbClr val="D3A577"/>
    <a:srgbClr val="83C937"/>
    <a:srgbClr val="FFE9D9"/>
    <a:srgbClr val="FFCC99"/>
    <a:srgbClr val="006BB4"/>
    <a:srgbClr val="53B9FF"/>
    <a:srgbClr val="0099FF"/>
    <a:srgbClr val="D8B08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93" autoAdjust="0"/>
    <p:restoredTop sz="87227" autoAdjust="0"/>
  </p:normalViewPr>
  <p:slideViewPr>
    <p:cSldViewPr snapToGrid="0">
      <p:cViewPr varScale="1">
        <p:scale>
          <a:sx n="63" d="100"/>
          <a:sy n="63" d="100"/>
        </p:scale>
        <p:origin x="-972" y="-96"/>
      </p:cViewPr>
      <p:guideLst>
        <p:guide orient="horz" pos="2183"/>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550D-A09B-437E-8439-55E9503CED4A}" type="datetimeFigureOut">
              <a:rPr lang="id-ID" smtClean="0"/>
              <a:pPr/>
              <a:t>28/02/2022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5346E-21C3-4022-BB21-0A02FE7E0A36}" type="slidenum">
              <a:rPr lang="id-ID" smtClean="0"/>
              <a:pPr/>
              <a:t>‹#›</a:t>
            </a:fld>
            <a:endParaRPr lang="id-ID"/>
          </a:p>
        </p:txBody>
      </p:sp>
    </p:spTree>
    <p:extLst>
      <p:ext uri="{BB962C8B-B14F-4D97-AF65-F5344CB8AC3E}">
        <p14:creationId xmlns="" xmlns:p14="http://schemas.microsoft.com/office/powerpoint/2010/main" val="383780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D5FB0E7-BC4B-49DE-A695-42E0A7840E57}" type="datetime1">
              <a:rPr lang="id-ID" smtClean="0"/>
              <a:pPr/>
              <a:t>28/02/2022</a:t>
            </a:fld>
            <a:endParaRPr lang="id-ID"/>
          </a:p>
        </p:txBody>
      </p:sp>
      <p:sp>
        <p:nvSpPr>
          <p:cNvPr id="5" name="Footer Placeholder 4"/>
          <p:cNvSpPr>
            <a:spLocks noGrp="1"/>
          </p:cNvSpPr>
          <p:nvPr>
            <p:ph type="ftr" sz="quarter" idx="11"/>
          </p:nvPr>
        </p:nvSpPr>
        <p:spPr/>
        <p:txBody>
          <a:bodyPr/>
          <a:lstStyle/>
          <a:p>
            <a:r>
              <a:rPr lang="id-ID" smtClean="0"/>
              <a:t>www.rehberlikservisim.com</a:t>
            </a:r>
            <a:endParaRPr lang="id-ID"/>
          </a:p>
        </p:txBody>
      </p:sp>
      <p:sp>
        <p:nvSpPr>
          <p:cNvPr id="6" name="Slide Number Placeholder 5"/>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 xmlns:p14="http://schemas.microsoft.com/office/powerpoint/2010/main" val="9096706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95207-CBC6-4A62-92F2-02F2C11B27F2}" type="datetime1">
              <a:rPr lang="id-ID" smtClean="0"/>
              <a:pPr/>
              <a:t>28/02/2022</a:t>
            </a:fld>
            <a:endParaRPr lang="id-ID"/>
          </a:p>
        </p:txBody>
      </p:sp>
      <p:sp>
        <p:nvSpPr>
          <p:cNvPr id="3" name="Footer Placeholder 2"/>
          <p:cNvSpPr>
            <a:spLocks noGrp="1"/>
          </p:cNvSpPr>
          <p:nvPr>
            <p:ph type="ftr" sz="quarter" idx="11"/>
          </p:nvPr>
        </p:nvSpPr>
        <p:spPr/>
        <p:txBody>
          <a:bodyPr/>
          <a:lstStyle/>
          <a:p>
            <a:r>
              <a:rPr lang="id-ID" smtClean="0"/>
              <a:t>www.rehberlikservisim.com</a:t>
            </a:r>
            <a:endParaRPr lang="id-ID"/>
          </a:p>
        </p:txBody>
      </p:sp>
      <p:sp>
        <p:nvSpPr>
          <p:cNvPr id="4" name="Slide Number Placeholder 3"/>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 xmlns:p14="http://schemas.microsoft.com/office/powerpoint/2010/main" val="17629010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3E036286-B921-49BB-9BE0-57D10DF90AE2}"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6"/>
          <p:cNvSpPr>
            <a:spLocks noGrp="1"/>
          </p:cNvSpPr>
          <p:nvPr>
            <p:ph type="pic" sz="quarter" idx="13"/>
          </p:nvPr>
        </p:nvSpPr>
        <p:spPr>
          <a:xfrm>
            <a:off x="4695825" y="2143125"/>
            <a:ext cx="2743200" cy="3609975"/>
          </a:xfrm>
          <a:prstGeom prst="rect">
            <a:avLst/>
          </a:prstGeom>
        </p:spPr>
        <p:txBody>
          <a:bodyPr/>
          <a:lstStyle/>
          <a:p>
            <a:endParaRPr lang="id-ID"/>
          </a:p>
        </p:txBody>
      </p:sp>
    </p:spTree>
    <p:extLst>
      <p:ext uri="{BB962C8B-B14F-4D97-AF65-F5344CB8AC3E}">
        <p14:creationId xmlns="" xmlns:p14="http://schemas.microsoft.com/office/powerpoint/2010/main" val="2819873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28C6DCC1-7AD4-417B-B103-D26704E2B84B}"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7679666" y="1933036"/>
            <a:ext cx="2621951" cy="2747752"/>
          </a:xfrm>
          <a:custGeom>
            <a:avLst/>
            <a:gdLst>
              <a:gd name="connsiteX0" fmla="*/ 0 w 1397000"/>
              <a:gd name="connsiteY0" fmla="*/ 0 h 2730500"/>
              <a:gd name="connsiteX1" fmla="*/ 1397000 w 1397000"/>
              <a:gd name="connsiteY1" fmla="*/ 0 h 2730500"/>
              <a:gd name="connsiteX2" fmla="*/ 1397000 w 1397000"/>
              <a:gd name="connsiteY2" fmla="*/ 2730500 h 2730500"/>
              <a:gd name="connsiteX3" fmla="*/ 0 w 1397000"/>
              <a:gd name="connsiteY3" fmla="*/ 2730500 h 2730500"/>
              <a:gd name="connsiteX4" fmla="*/ 0 w 1397000"/>
              <a:gd name="connsiteY4" fmla="*/ 0 h 2730500"/>
              <a:gd name="connsiteX0" fmla="*/ 0 w 2414917"/>
              <a:gd name="connsiteY0" fmla="*/ 0 h 2730500"/>
              <a:gd name="connsiteX1" fmla="*/ 1397000 w 2414917"/>
              <a:gd name="connsiteY1" fmla="*/ 0 h 2730500"/>
              <a:gd name="connsiteX2" fmla="*/ 2414917 w 2414917"/>
              <a:gd name="connsiteY2" fmla="*/ 2316432 h 2730500"/>
              <a:gd name="connsiteX3" fmla="*/ 0 w 2414917"/>
              <a:gd name="connsiteY3" fmla="*/ 2730500 h 2730500"/>
              <a:gd name="connsiteX4" fmla="*/ 0 w 2414917"/>
              <a:gd name="connsiteY4" fmla="*/ 0 h 2730500"/>
              <a:gd name="connsiteX0" fmla="*/ 0 w 2414917"/>
              <a:gd name="connsiteY0" fmla="*/ 86264 h 2816764"/>
              <a:gd name="connsiteX1" fmla="*/ 1095076 w 2414917"/>
              <a:gd name="connsiteY1" fmla="*/ 0 h 2816764"/>
              <a:gd name="connsiteX2" fmla="*/ 2414917 w 2414917"/>
              <a:gd name="connsiteY2" fmla="*/ 2402696 h 2816764"/>
              <a:gd name="connsiteX3" fmla="*/ 0 w 2414917"/>
              <a:gd name="connsiteY3" fmla="*/ 2816764 h 2816764"/>
              <a:gd name="connsiteX4" fmla="*/ 0 w 2414917"/>
              <a:gd name="connsiteY4" fmla="*/ 86264 h 2816764"/>
              <a:gd name="connsiteX0" fmla="*/ 0 w 2621951"/>
              <a:gd name="connsiteY0" fmla="*/ 258792 h 2816764"/>
              <a:gd name="connsiteX1" fmla="*/ 1302110 w 2621951"/>
              <a:gd name="connsiteY1" fmla="*/ 0 h 2816764"/>
              <a:gd name="connsiteX2" fmla="*/ 2621951 w 2621951"/>
              <a:gd name="connsiteY2" fmla="*/ 2402696 h 2816764"/>
              <a:gd name="connsiteX3" fmla="*/ 207034 w 2621951"/>
              <a:gd name="connsiteY3" fmla="*/ 2816764 h 2816764"/>
              <a:gd name="connsiteX4" fmla="*/ 0 w 2621951"/>
              <a:gd name="connsiteY4" fmla="*/ 258792 h 2816764"/>
              <a:gd name="connsiteX0" fmla="*/ 0 w 2621951"/>
              <a:gd name="connsiteY0" fmla="*/ 258792 h 2747752"/>
              <a:gd name="connsiteX1" fmla="*/ 1302110 w 2621951"/>
              <a:gd name="connsiteY1" fmla="*/ 0 h 2747752"/>
              <a:gd name="connsiteX2" fmla="*/ 2621951 w 2621951"/>
              <a:gd name="connsiteY2" fmla="*/ 2402696 h 2747752"/>
              <a:gd name="connsiteX3" fmla="*/ 1337094 w 2621951"/>
              <a:gd name="connsiteY3" fmla="*/ 2747752 h 2747752"/>
              <a:gd name="connsiteX4" fmla="*/ 0 w 2621951"/>
              <a:gd name="connsiteY4" fmla="*/ 258792 h 274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51" h="2747752">
                <a:moveTo>
                  <a:pt x="0" y="258792"/>
                </a:moveTo>
                <a:lnTo>
                  <a:pt x="1302110" y="0"/>
                </a:lnTo>
                <a:lnTo>
                  <a:pt x="2621951" y="2402696"/>
                </a:lnTo>
                <a:lnTo>
                  <a:pt x="1337094" y="2747752"/>
                </a:lnTo>
                <a:lnTo>
                  <a:pt x="0" y="258792"/>
                </a:lnTo>
                <a:close/>
              </a:path>
            </a:pathLst>
          </a:custGeom>
        </p:spPr>
        <p:txBody>
          <a:bodyPr/>
          <a:lstStyle>
            <a:lvl1pPr>
              <a:defRPr sz="1800"/>
            </a:lvl1pPr>
          </a:lstStyle>
          <a:p>
            <a:endParaRPr lang="id-ID" dirty="0"/>
          </a:p>
        </p:txBody>
      </p:sp>
    </p:spTree>
    <p:extLst>
      <p:ext uri="{BB962C8B-B14F-4D97-AF65-F5344CB8AC3E}">
        <p14:creationId xmlns="" xmlns:p14="http://schemas.microsoft.com/office/powerpoint/2010/main" val="2986309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4916722A-D30A-4889-A689-89E1AAAE147A}"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6"/>
          <p:cNvSpPr>
            <a:spLocks noGrp="1"/>
          </p:cNvSpPr>
          <p:nvPr>
            <p:ph type="pic" sz="quarter" idx="13"/>
          </p:nvPr>
        </p:nvSpPr>
        <p:spPr>
          <a:xfrm>
            <a:off x="533400" y="1803406"/>
            <a:ext cx="1701800" cy="2522538"/>
          </a:xfrm>
          <a:prstGeom prst="rect">
            <a:avLst/>
          </a:prstGeom>
        </p:spPr>
        <p:txBody>
          <a:bodyPr/>
          <a:lstStyle/>
          <a:p>
            <a:endParaRPr lang="id-ID"/>
          </a:p>
        </p:txBody>
      </p:sp>
      <p:sp>
        <p:nvSpPr>
          <p:cNvPr id="9" name="Picture Placeholder 6"/>
          <p:cNvSpPr>
            <a:spLocks noGrp="1"/>
          </p:cNvSpPr>
          <p:nvPr>
            <p:ph type="pic" sz="quarter" idx="14"/>
          </p:nvPr>
        </p:nvSpPr>
        <p:spPr>
          <a:xfrm>
            <a:off x="2201334" y="1930406"/>
            <a:ext cx="1659466" cy="2988205"/>
          </a:xfrm>
          <a:prstGeom prst="rect">
            <a:avLst/>
          </a:prstGeom>
        </p:spPr>
        <p:txBody>
          <a:bodyPr/>
          <a:lstStyle/>
          <a:p>
            <a:endParaRPr lang="id-ID"/>
          </a:p>
        </p:txBody>
      </p:sp>
    </p:spTree>
    <p:extLst>
      <p:ext uri="{BB962C8B-B14F-4D97-AF65-F5344CB8AC3E}">
        <p14:creationId xmlns="" xmlns:p14="http://schemas.microsoft.com/office/powerpoint/2010/main" val="12526916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5C0FE783-D177-4971-8751-4804BBCE4EE9}"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5"/>
          </p:nvPr>
        </p:nvSpPr>
        <p:spPr>
          <a:xfrm>
            <a:off x="7888754" y="1746120"/>
            <a:ext cx="1926195" cy="2873225"/>
          </a:xfrm>
        </p:spPr>
        <p:txBody>
          <a:bodyPr/>
          <a:lstStyle/>
          <a:p>
            <a:endParaRPr lang="id-ID"/>
          </a:p>
        </p:txBody>
      </p:sp>
    </p:spTree>
    <p:extLst>
      <p:ext uri="{BB962C8B-B14F-4D97-AF65-F5344CB8AC3E}">
        <p14:creationId xmlns="" xmlns:p14="http://schemas.microsoft.com/office/powerpoint/2010/main" val="8059951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65A66FDC-8A57-4144-861C-3A610E436384}"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2"/>
          <p:cNvSpPr>
            <a:spLocks noGrp="1"/>
          </p:cNvSpPr>
          <p:nvPr>
            <p:ph type="pic" sz="quarter" idx="13"/>
          </p:nvPr>
        </p:nvSpPr>
        <p:spPr>
          <a:xfrm>
            <a:off x="1308101" y="1986809"/>
            <a:ext cx="2908300" cy="3927909"/>
          </a:xfrm>
        </p:spPr>
        <p:txBody>
          <a:bodyPr/>
          <a:lstStyle/>
          <a:p>
            <a:endParaRPr lang="id-ID"/>
          </a:p>
        </p:txBody>
      </p:sp>
    </p:spTree>
    <p:extLst>
      <p:ext uri="{BB962C8B-B14F-4D97-AF65-F5344CB8AC3E}">
        <p14:creationId xmlns="" xmlns:p14="http://schemas.microsoft.com/office/powerpoint/2010/main" val="7513761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Mockup">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802B403E-3D20-4F14-85EC-AE43006CFCA9}"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8"/>
          <p:cNvSpPr>
            <a:spLocks noGrp="1"/>
          </p:cNvSpPr>
          <p:nvPr>
            <p:ph type="pic" sz="quarter" idx="15"/>
          </p:nvPr>
        </p:nvSpPr>
        <p:spPr>
          <a:xfrm>
            <a:off x="7466203" y="3086521"/>
            <a:ext cx="4230497" cy="3211512"/>
          </a:xfrm>
        </p:spPr>
        <p:txBody>
          <a:bodyPr/>
          <a:lstStyle/>
          <a:p>
            <a:endParaRPr lang="id-ID"/>
          </a:p>
        </p:txBody>
      </p:sp>
      <p:sp>
        <p:nvSpPr>
          <p:cNvPr id="11" name="Picture Placeholder 8"/>
          <p:cNvSpPr>
            <a:spLocks noGrp="1"/>
          </p:cNvSpPr>
          <p:nvPr>
            <p:ph type="pic" sz="quarter" idx="16"/>
          </p:nvPr>
        </p:nvSpPr>
        <p:spPr>
          <a:xfrm>
            <a:off x="5491847" y="1690688"/>
            <a:ext cx="4457700" cy="3363912"/>
          </a:xfrm>
        </p:spPr>
        <p:txBody>
          <a:bodyPr/>
          <a:lstStyle/>
          <a:p>
            <a:endParaRPr lang="id-ID"/>
          </a:p>
        </p:txBody>
      </p:sp>
    </p:spTree>
    <p:extLst>
      <p:ext uri="{BB962C8B-B14F-4D97-AF65-F5344CB8AC3E}">
        <p14:creationId xmlns="" xmlns:p14="http://schemas.microsoft.com/office/powerpoint/2010/main" val="5767383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8AF370D-3C31-45E6-AF18-8DF2F3AC541C}"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
          <p:cNvSpPr>
            <a:spLocks noGrp="1"/>
          </p:cNvSpPr>
          <p:nvPr>
            <p:ph type="pic" sz="quarter" idx="13"/>
          </p:nvPr>
        </p:nvSpPr>
        <p:spPr>
          <a:xfrm>
            <a:off x="1222375"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7" name="Picture Placeholder 2"/>
          <p:cNvSpPr>
            <a:spLocks noGrp="1"/>
          </p:cNvSpPr>
          <p:nvPr>
            <p:ph type="pic" sz="quarter" idx="14"/>
          </p:nvPr>
        </p:nvSpPr>
        <p:spPr>
          <a:xfrm>
            <a:off x="4533786"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8" name="Picture Placeholder 2"/>
          <p:cNvSpPr>
            <a:spLocks noGrp="1"/>
          </p:cNvSpPr>
          <p:nvPr>
            <p:ph type="pic" sz="quarter" idx="15"/>
          </p:nvPr>
        </p:nvSpPr>
        <p:spPr>
          <a:xfrm>
            <a:off x="7858048" y="1623695"/>
            <a:ext cx="3106738" cy="2016211"/>
          </a:xfrm>
          <a:prstGeom prst="rect">
            <a:avLst/>
          </a:prstGeom>
        </p:spPr>
        <p:txBody>
          <a:bodyPr>
            <a:normAutofit/>
          </a:bodyPr>
          <a:lstStyle>
            <a:lvl1pPr>
              <a:defRPr sz="1800">
                <a:solidFill>
                  <a:schemeClr val="tx2"/>
                </a:solidFill>
              </a:defRPr>
            </a:lvl1pPr>
          </a:lstStyle>
          <a:p>
            <a:endParaRPr lang="id-ID"/>
          </a:p>
        </p:txBody>
      </p:sp>
      <p:sp>
        <p:nvSpPr>
          <p:cNvPr id="9" name="Picture Placeholder 2"/>
          <p:cNvSpPr>
            <a:spLocks noGrp="1"/>
          </p:cNvSpPr>
          <p:nvPr>
            <p:ph type="pic" sz="quarter" idx="16"/>
          </p:nvPr>
        </p:nvSpPr>
        <p:spPr>
          <a:xfrm>
            <a:off x="1222375"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0" name="Picture Placeholder 2"/>
          <p:cNvSpPr>
            <a:spLocks noGrp="1"/>
          </p:cNvSpPr>
          <p:nvPr>
            <p:ph type="pic" sz="quarter" idx="17"/>
          </p:nvPr>
        </p:nvSpPr>
        <p:spPr>
          <a:xfrm>
            <a:off x="4533786" y="3855609"/>
            <a:ext cx="3106738" cy="2016211"/>
          </a:xfrm>
          <a:prstGeom prst="rect">
            <a:avLst/>
          </a:prstGeom>
        </p:spPr>
        <p:txBody>
          <a:bodyPr>
            <a:normAutofit/>
          </a:bodyPr>
          <a:lstStyle>
            <a:lvl1pPr>
              <a:defRPr sz="1800">
                <a:solidFill>
                  <a:schemeClr val="tx2"/>
                </a:solidFill>
              </a:defRPr>
            </a:lvl1pPr>
          </a:lstStyle>
          <a:p>
            <a:endParaRPr lang="id-ID"/>
          </a:p>
        </p:txBody>
      </p:sp>
      <p:sp>
        <p:nvSpPr>
          <p:cNvPr id="11" name="Picture Placeholder 2"/>
          <p:cNvSpPr>
            <a:spLocks noGrp="1"/>
          </p:cNvSpPr>
          <p:nvPr>
            <p:ph type="pic" sz="quarter" idx="18"/>
          </p:nvPr>
        </p:nvSpPr>
        <p:spPr>
          <a:xfrm>
            <a:off x="7858048" y="3855609"/>
            <a:ext cx="3106738"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 xmlns:p14="http://schemas.microsoft.com/office/powerpoint/2010/main" val="17810425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8A920D6-503D-4392-A3A9-51C5037D7077}"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2" name="Picture Placeholder 11"/>
          <p:cNvSpPr>
            <a:spLocks noGrp="1"/>
          </p:cNvSpPr>
          <p:nvPr>
            <p:ph type="pic" sz="quarter" idx="13"/>
          </p:nvPr>
        </p:nvSpPr>
        <p:spPr>
          <a:xfrm>
            <a:off x="916105" y="1657581"/>
            <a:ext cx="2232000" cy="3600000"/>
          </a:xfrm>
          <a:prstGeom prst="rect">
            <a:avLst/>
          </a:prstGeom>
        </p:spPr>
        <p:txBody>
          <a:bodyPr/>
          <a:lstStyle/>
          <a:p>
            <a:endParaRPr lang="id-ID"/>
          </a:p>
        </p:txBody>
      </p:sp>
      <p:sp>
        <p:nvSpPr>
          <p:cNvPr id="13" name="Picture Placeholder 11"/>
          <p:cNvSpPr>
            <a:spLocks noGrp="1"/>
          </p:cNvSpPr>
          <p:nvPr>
            <p:ph type="pic" sz="quarter" idx="14"/>
          </p:nvPr>
        </p:nvSpPr>
        <p:spPr>
          <a:xfrm>
            <a:off x="3619863" y="1657581"/>
            <a:ext cx="2232000" cy="3600000"/>
          </a:xfrm>
          <a:prstGeom prst="rect">
            <a:avLst/>
          </a:prstGeom>
        </p:spPr>
        <p:txBody>
          <a:bodyPr/>
          <a:lstStyle/>
          <a:p>
            <a:endParaRPr lang="id-ID"/>
          </a:p>
        </p:txBody>
      </p:sp>
      <p:sp>
        <p:nvSpPr>
          <p:cNvPr id="14" name="Picture Placeholder 11"/>
          <p:cNvSpPr>
            <a:spLocks noGrp="1"/>
          </p:cNvSpPr>
          <p:nvPr>
            <p:ph type="pic" sz="quarter" idx="15"/>
          </p:nvPr>
        </p:nvSpPr>
        <p:spPr>
          <a:xfrm>
            <a:off x="6313606" y="1657581"/>
            <a:ext cx="2232000" cy="3600000"/>
          </a:xfrm>
          <a:prstGeom prst="rect">
            <a:avLst/>
          </a:prstGeom>
        </p:spPr>
        <p:txBody>
          <a:bodyPr/>
          <a:lstStyle/>
          <a:p>
            <a:endParaRPr lang="id-ID"/>
          </a:p>
        </p:txBody>
      </p:sp>
      <p:sp>
        <p:nvSpPr>
          <p:cNvPr id="15" name="Picture Placeholder 11"/>
          <p:cNvSpPr>
            <a:spLocks noGrp="1"/>
          </p:cNvSpPr>
          <p:nvPr>
            <p:ph type="pic" sz="quarter" idx="16"/>
          </p:nvPr>
        </p:nvSpPr>
        <p:spPr>
          <a:xfrm>
            <a:off x="9019229" y="1657581"/>
            <a:ext cx="2232000" cy="3600000"/>
          </a:xfrm>
          <a:prstGeom prst="rect">
            <a:avLst/>
          </a:prstGeom>
        </p:spPr>
        <p:txBody>
          <a:bodyPr/>
          <a:lstStyle/>
          <a:p>
            <a:endParaRPr lang="id-ID"/>
          </a:p>
        </p:txBody>
      </p:sp>
    </p:spTree>
    <p:extLst>
      <p:ext uri="{BB962C8B-B14F-4D97-AF65-F5344CB8AC3E}">
        <p14:creationId xmlns="" xmlns:p14="http://schemas.microsoft.com/office/powerpoint/2010/main" val="25938762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364F7B6-F478-4182-8EF6-FF58568DEACD}"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6"/>
          <p:cNvSpPr>
            <a:spLocks noGrp="1"/>
          </p:cNvSpPr>
          <p:nvPr>
            <p:ph type="pic" sz="quarter" idx="13"/>
          </p:nvPr>
        </p:nvSpPr>
        <p:spPr>
          <a:xfrm>
            <a:off x="6305095" y="1834271"/>
            <a:ext cx="4932000" cy="3600000"/>
          </a:xfrm>
          <a:prstGeom prst="rect">
            <a:avLst/>
          </a:prstGeom>
        </p:spPr>
      </p:sp>
      <p:sp>
        <p:nvSpPr>
          <p:cNvPr id="11" name="Picture Placeholder 7"/>
          <p:cNvSpPr>
            <a:spLocks noGrp="1"/>
          </p:cNvSpPr>
          <p:nvPr>
            <p:ph type="pic" sz="quarter" idx="14"/>
          </p:nvPr>
        </p:nvSpPr>
        <p:spPr>
          <a:xfrm>
            <a:off x="901531" y="1834271"/>
            <a:ext cx="4932000" cy="3600000"/>
          </a:xfrm>
          <a:prstGeom prst="rect">
            <a:avLst/>
          </a:prstGeom>
        </p:spPr>
      </p:sp>
    </p:spTree>
    <p:extLst>
      <p:ext uri="{BB962C8B-B14F-4D97-AF65-F5344CB8AC3E}">
        <p14:creationId xmlns="" xmlns:p14="http://schemas.microsoft.com/office/powerpoint/2010/main" val="3154885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8B6C526E-F173-4C7C-812A-F79D37240A52}"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Tree>
    <p:extLst>
      <p:ext uri="{BB962C8B-B14F-4D97-AF65-F5344CB8AC3E}">
        <p14:creationId xmlns="" xmlns:p14="http://schemas.microsoft.com/office/powerpoint/2010/main" val="9156213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C2F018E-905C-4A00-ACBF-9D3133025825}"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9" name="Picture Placeholder 2"/>
          <p:cNvSpPr>
            <a:spLocks noGrp="1"/>
          </p:cNvSpPr>
          <p:nvPr>
            <p:ph type="pic" sz="quarter" idx="41"/>
          </p:nvPr>
        </p:nvSpPr>
        <p:spPr>
          <a:xfrm>
            <a:off x="731400" y="1612899"/>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1" name="Picture Placeholder 2"/>
          <p:cNvSpPr>
            <a:spLocks noGrp="1"/>
          </p:cNvSpPr>
          <p:nvPr>
            <p:ph type="pic" sz="quarter" idx="43"/>
          </p:nvPr>
        </p:nvSpPr>
        <p:spPr>
          <a:xfrm>
            <a:off x="299692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3" name="Picture Placeholder 2"/>
          <p:cNvSpPr>
            <a:spLocks noGrp="1"/>
          </p:cNvSpPr>
          <p:nvPr>
            <p:ph type="pic" sz="quarter" idx="45"/>
          </p:nvPr>
        </p:nvSpPr>
        <p:spPr>
          <a:xfrm>
            <a:off x="5228188"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5" name="Picture Placeholder 2"/>
          <p:cNvSpPr>
            <a:spLocks noGrp="1"/>
          </p:cNvSpPr>
          <p:nvPr>
            <p:ph type="pic" sz="quarter" idx="47"/>
          </p:nvPr>
        </p:nvSpPr>
        <p:spPr>
          <a:xfrm>
            <a:off x="7415824"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7" name="Picture Placeholder 2"/>
          <p:cNvSpPr>
            <a:spLocks noGrp="1"/>
          </p:cNvSpPr>
          <p:nvPr>
            <p:ph type="pic" sz="quarter" idx="49"/>
          </p:nvPr>
        </p:nvSpPr>
        <p:spPr>
          <a:xfrm>
            <a:off x="731400"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29" name="Picture Placeholder 2"/>
          <p:cNvSpPr>
            <a:spLocks noGrp="1"/>
          </p:cNvSpPr>
          <p:nvPr>
            <p:ph type="pic" sz="quarter" idx="51"/>
          </p:nvPr>
        </p:nvSpPr>
        <p:spPr>
          <a:xfrm>
            <a:off x="299692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1" name="Picture Placeholder 2"/>
          <p:cNvSpPr>
            <a:spLocks noGrp="1"/>
          </p:cNvSpPr>
          <p:nvPr>
            <p:ph type="pic" sz="quarter" idx="53"/>
          </p:nvPr>
        </p:nvSpPr>
        <p:spPr>
          <a:xfrm>
            <a:off x="5228188"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3" name="Picture Placeholder 2"/>
          <p:cNvSpPr>
            <a:spLocks noGrp="1"/>
          </p:cNvSpPr>
          <p:nvPr>
            <p:ph type="pic" sz="quarter" idx="55"/>
          </p:nvPr>
        </p:nvSpPr>
        <p:spPr>
          <a:xfrm>
            <a:off x="7415824"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5" name="Picture Placeholder 2"/>
          <p:cNvSpPr>
            <a:spLocks noGrp="1"/>
          </p:cNvSpPr>
          <p:nvPr>
            <p:ph type="pic" sz="quarter" idx="57"/>
          </p:nvPr>
        </p:nvSpPr>
        <p:spPr>
          <a:xfrm>
            <a:off x="9606656" y="16129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7" name="Picture Placeholder 2"/>
          <p:cNvSpPr>
            <a:spLocks noGrp="1"/>
          </p:cNvSpPr>
          <p:nvPr>
            <p:ph type="pic" sz="quarter" idx="59"/>
          </p:nvPr>
        </p:nvSpPr>
        <p:spPr>
          <a:xfrm>
            <a:off x="9606656" y="39018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Tree>
    <p:extLst>
      <p:ext uri="{BB962C8B-B14F-4D97-AF65-F5344CB8AC3E}">
        <p14:creationId xmlns="" xmlns:p14="http://schemas.microsoft.com/office/powerpoint/2010/main" val="36464103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7B4B877-4297-4E6C-8E3A-FD33A3DB720D}"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6" name="Picture Placeholder 22"/>
          <p:cNvSpPr>
            <a:spLocks noGrp="1"/>
          </p:cNvSpPr>
          <p:nvPr>
            <p:ph type="pic" sz="quarter" idx="13"/>
          </p:nvPr>
        </p:nvSpPr>
        <p:spPr>
          <a:xfrm>
            <a:off x="889621" y="1633054"/>
            <a:ext cx="3600000" cy="2160000"/>
          </a:xfrm>
        </p:spPr>
        <p:txBody>
          <a:bodyPr/>
          <a:lstStyle/>
          <a:p>
            <a:endParaRPr lang="id-ID"/>
          </a:p>
        </p:txBody>
      </p:sp>
      <p:sp>
        <p:nvSpPr>
          <p:cNvPr id="17" name="Picture Placeholder 22"/>
          <p:cNvSpPr>
            <a:spLocks noGrp="1"/>
          </p:cNvSpPr>
          <p:nvPr>
            <p:ph type="pic" sz="quarter" idx="14"/>
          </p:nvPr>
        </p:nvSpPr>
        <p:spPr>
          <a:xfrm>
            <a:off x="889621" y="3913510"/>
            <a:ext cx="1728000" cy="1980000"/>
          </a:xfrm>
        </p:spPr>
        <p:txBody>
          <a:bodyPr/>
          <a:lstStyle/>
          <a:p>
            <a:endParaRPr lang="id-ID"/>
          </a:p>
        </p:txBody>
      </p:sp>
      <p:sp>
        <p:nvSpPr>
          <p:cNvPr id="18" name="Picture Placeholder 22"/>
          <p:cNvSpPr>
            <a:spLocks noGrp="1"/>
          </p:cNvSpPr>
          <p:nvPr>
            <p:ph type="pic" sz="quarter" idx="15"/>
          </p:nvPr>
        </p:nvSpPr>
        <p:spPr>
          <a:xfrm>
            <a:off x="2761642" y="3913510"/>
            <a:ext cx="1728000" cy="1980000"/>
          </a:xfrm>
        </p:spPr>
        <p:txBody>
          <a:bodyPr/>
          <a:lstStyle/>
          <a:p>
            <a:endParaRPr lang="id-ID"/>
          </a:p>
        </p:txBody>
      </p:sp>
      <p:sp>
        <p:nvSpPr>
          <p:cNvPr id="20" name="Picture Placeholder 22"/>
          <p:cNvSpPr>
            <a:spLocks noGrp="1"/>
          </p:cNvSpPr>
          <p:nvPr>
            <p:ph type="pic" sz="quarter" idx="16"/>
          </p:nvPr>
        </p:nvSpPr>
        <p:spPr>
          <a:xfrm>
            <a:off x="4625395" y="1604479"/>
            <a:ext cx="2880000" cy="4291113"/>
          </a:xfrm>
        </p:spPr>
        <p:txBody>
          <a:bodyPr/>
          <a:lstStyle/>
          <a:p>
            <a:endParaRPr lang="id-ID"/>
          </a:p>
        </p:txBody>
      </p:sp>
      <p:sp>
        <p:nvSpPr>
          <p:cNvPr id="24" name="Picture Placeholder 22"/>
          <p:cNvSpPr>
            <a:spLocks noGrp="1"/>
          </p:cNvSpPr>
          <p:nvPr>
            <p:ph type="pic" sz="quarter" idx="18"/>
          </p:nvPr>
        </p:nvSpPr>
        <p:spPr>
          <a:xfrm>
            <a:off x="7635853" y="1633054"/>
            <a:ext cx="1728000" cy="1980000"/>
          </a:xfrm>
        </p:spPr>
        <p:txBody>
          <a:bodyPr/>
          <a:lstStyle/>
          <a:p>
            <a:endParaRPr lang="id-ID"/>
          </a:p>
        </p:txBody>
      </p:sp>
      <p:sp>
        <p:nvSpPr>
          <p:cNvPr id="26" name="Picture Placeholder 22"/>
          <p:cNvSpPr>
            <a:spLocks noGrp="1"/>
          </p:cNvSpPr>
          <p:nvPr>
            <p:ph type="pic" sz="quarter" idx="19"/>
          </p:nvPr>
        </p:nvSpPr>
        <p:spPr>
          <a:xfrm>
            <a:off x="9509767" y="1633054"/>
            <a:ext cx="1728000" cy="1980000"/>
          </a:xfrm>
        </p:spPr>
        <p:txBody>
          <a:bodyPr/>
          <a:lstStyle/>
          <a:p>
            <a:endParaRPr lang="id-ID"/>
          </a:p>
        </p:txBody>
      </p:sp>
    </p:spTree>
    <p:extLst>
      <p:ext uri="{BB962C8B-B14F-4D97-AF65-F5344CB8AC3E}">
        <p14:creationId xmlns="" xmlns:p14="http://schemas.microsoft.com/office/powerpoint/2010/main" val="33663143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6D19F62-F1EF-425B-8E9D-3227291C91B9}"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2"/>
          <p:cNvSpPr>
            <a:spLocks noGrp="1"/>
          </p:cNvSpPr>
          <p:nvPr>
            <p:ph type="pic" sz="quarter" idx="13"/>
          </p:nvPr>
        </p:nvSpPr>
        <p:spPr>
          <a:xfrm>
            <a:off x="1067421" y="1772754"/>
            <a:ext cx="6615774" cy="4260456"/>
          </a:xfrm>
        </p:spPr>
        <p:txBody>
          <a:bodyPr/>
          <a:lstStyle/>
          <a:p>
            <a:endParaRPr lang="id-ID"/>
          </a:p>
        </p:txBody>
      </p:sp>
    </p:spTree>
    <p:extLst>
      <p:ext uri="{BB962C8B-B14F-4D97-AF65-F5344CB8AC3E}">
        <p14:creationId xmlns="" xmlns:p14="http://schemas.microsoft.com/office/powerpoint/2010/main" val="395400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C8DE9B9C-E409-42BA-8E49-A99BA6D7BF36}"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4"/>
          <p:cNvSpPr>
            <a:spLocks noGrp="1"/>
          </p:cNvSpPr>
          <p:nvPr>
            <p:ph type="pic" sz="quarter" idx="13"/>
          </p:nvPr>
        </p:nvSpPr>
        <p:spPr>
          <a:xfrm>
            <a:off x="474600" y="1570817"/>
            <a:ext cx="3564000" cy="4320000"/>
          </a:xfrm>
        </p:spPr>
      </p:sp>
      <p:sp>
        <p:nvSpPr>
          <p:cNvPr id="8" name="Picture Placeholder 7"/>
          <p:cNvSpPr>
            <a:spLocks noGrp="1"/>
          </p:cNvSpPr>
          <p:nvPr>
            <p:ph type="pic" sz="quarter" idx="14"/>
          </p:nvPr>
        </p:nvSpPr>
        <p:spPr>
          <a:xfrm>
            <a:off x="4178300" y="1570038"/>
            <a:ext cx="2641600" cy="2088000"/>
          </a:xfrm>
        </p:spPr>
        <p:txBody>
          <a:bodyPr/>
          <a:lstStyle/>
          <a:p>
            <a:endParaRPr lang="id-ID"/>
          </a:p>
        </p:txBody>
      </p:sp>
      <p:sp>
        <p:nvSpPr>
          <p:cNvPr id="10" name="Picture Placeholder 7"/>
          <p:cNvSpPr>
            <a:spLocks noGrp="1"/>
          </p:cNvSpPr>
          <p:nvPr>
            <p:ph type="pic" sz="quarter" idx="15"/>
          </p:nvPr>
        </p:nvSpPr>
        <p:spPr>
          <a:xfrm>
            <a:off x="4178300" y="3796905"/>
            <a:ext cx="2641600" cy="2088000"/>
          </a:xfrm>
        </p:spPr>
        <p:txBody>
          <a:bodyPr/>
          <a:lstStyle/>
          <a:p>
            <a:endParaRPr lang="id-ID"/>
          </a:p>
        </p:txBody>
      </p:sp>
      <p:sp>
        <p:nvSpPr>
          <p:cNvPr id="11" name="Picture Placeholder 10"/>
          <p:cNvSpPr>
            <a:spLocks noGrp="1"/>
          </p:cNvSpPr>
          <p:nvPr>
            <p:ph type="pic" sz="quarter" idx="16"/>
          </p:nvPr>
        </p:nvSpPr>
        <p:spPr>
          <a:xfrm>
            <a:off x="6921500" y="1570038"/>
            <a:ext cx="4203700" cy="2087562"/>
          </a:xfrm>
        </p:spPr>
        <p:txBody>
          <a:bodyPr/>
          <a:lstStyle/>
          <a:p>
            <a:endParaRPr lang="id-ID"/>
          </a:p>
        </p:txBody>
      </p:sp>
    </p:spTree>
    <p:extLst>
      <p:ext uri="{BB962C8B-B14F-4D97-AF65-F5344CB8AC3E}">
        <p14:creationId xmlns="" xmlns:p14="http://schemas.microsoft.com/office/powerpoint/2010/main" val="3798487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AB97EAAC-EBCA-4BC3-B9ED-9909F196DB64}"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8" name="Picture Placeholder 7"/>
          <p:cNvSpPr>
            <a:spLocks noGrp="1"/>
          </p:cNvSpPr>
          <p:nvPr>
            <p:ph type="pic" sz="quarter" idx="14"/>
          </p:nvPr>
        </p:nvSpPr>
        <p:spPr>
          <a:xfrm>
            <a:off x="4178300" y="1570038"/>
            <a:ext cx="2641600" cy="2124000"/>
          </a:xfrm>
        </p:spPr>
        <p:txBody>
          <a:bodyPr/>
          <a:lstStyle/>
          <a:p>
            <a:endParaRPr lang="id-ID"/>
          </a:p>
        </p:txBody>
      </p:sp>
      <p:sp>
        <p:nvSpPr>
          <p:cNvPr id="10" name="Picture Placeholder 7"/>
          <p:cNvSpPr>
            <a:spLocks noGrp="1"/>
          </p:cNvSpPr>
          <p:nvPr>
            <p:ph type="pic" sz="quarter" idx="15"/>
          </p:nvPr>
        </p:nvSpPr>
        <p:spPr>
          <a:xfrm>
            <a:off x="8483600" y="3797124"/>
            <a:ext cx="2641600" cy="2124000"/>
          </a:xfrm>
        </p:spPr>
        <p:txBody>
          <a:bodyPr/>
          <a:lstStyle/>
          <a:p>
            <a:endParaRPr lang="id-ID"/>
          </a:p>
        </p:txBody>
      </p:sp>
      <p:sp>
        <p:nvSpPr>
          <p:cNvPr id="11" name="Picture Placeholder 10"/>
          <p:cNvSpPr>
            <a:spLocks noGrp="1"/>
          </p:cNvSpPr>
          <p:nvPr>
            <p:ph type="pic" sz="quarter" idx="16"/>
          </p:nvPr>
        </p:nvSpPr>
        <p:spPr>
          <a:xfrm>
            <a:off x="6921500" y="1570038"/>
            <a:ext cx="4203700" cy="2124000"/>
          </a:xfrm>
        </p:spPr>
        <p:txBody>
          <a:bodyPr/>
          <a:lstStyle/>
          <a:p>
            <a:endParaRPr lang="id-ID"/>
          </a:p>
        </p:txBody>
      </p:sp>
      <p:sp>
        <p:nvSpPr>
          <p:cNvPr id="12" name="Picture Placeholder 10"/>
          <p:cNvSpPr>
            <a:spLocks noGrp="1"/>
          </p:cNvSpPr>
          <p:nvPr>
            <p:ph type="pic" sz="quarter" idx="17"/>
          </p:nvPr>
        </p:nvSpPr>
        <p:spPr>
          <a:xfrm>
            <a:off x="4178300" y="3797124"/>
            <a:ext cx="4203700" cy="2124000"/>
          </a:xfrm>
        </p:spPr>
        <p:txBody>
          <a:bodyPr/>
          <a:lstStyle/>
          <a:p>
            <a:endParaRPr lang="id-ID"/>
          </a:p>
        </p:txBody>
      </p:sp>
    </p:spTree>
    <p:extLst>
      <p:ext uri="{BB962C8B-B14F-4D97-AF65-F5344CB8AC3E}">
        <p14:creationId xmlns="" xmlns:p14="http://schemas.microsoft.com/office/powerpoint/2010/main" val="2861998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rait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A76C6BB-ACF2-4355-8F4F-7895F7250769}"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3"/>
          <p:cNvSpPr>
            <a:spLocks noGrp="1"/>
          </p:cNvSpPr>
          <p:nvPr>
            <p:ph type="pic" sz="quarter" idx="18"/>
          </p:nvPr>
        </p:nvSpPr>
        <p:spPr>
          <a:xfrm>
            <a:off x="685800" y="1653346"/>
            <a:ext cx="2519737" cy="3638320"/>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 xmlns:p14="http://schemas.microsoft.com/office/powerpoint/2010/main" val="15458730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01F368FD-DACE-47B7-ACA4-8EEE87809E20}"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4"/>
          <p:cNvSpPr>
            <a:spLocks noGrp="1"/>
          </p:cNvSpPr>
          <p:nvPr>
            <p:ph type="pic" sz="quarter" idx="13"/>
          </p:nvPr>
        </p:nvSpPr>
        <p:spPr>
          <a:xfrm>
            <a:off x="6738940" y="1586968"/>
            <a:ext cx="1404000" cy="1404000"/>
          </a:xfrm>
          <a:prstGeom prst="rect">
            <a:avLst/>
          </a:prstGeom>
        </p:spPr>
        <p:txBody>
          <a:bodyPr/>
          <a:lstStyle>
            <a:lvl1pPr>
              <a:defRPr sz="1600"/>
            </a:lvl1pPr>
          </a:lstStyle>
          <a:p>
            <a:endParaRPr lang="id-ID"/>
          </a:p>
        </p:txBody>
      </p:sp>
      <p:sp>
        <p:nvSpPr>
          <p:cNvPr id="14" name="Picture Placeholder 4"/>
          <p:cNvSpPr>
            <a:spLocks noGrp="1"/>
          </p:cNvSpPr>
          <p:nvPr>
            <p:ph type="pic" sz="quarter" idx="14"/>
          </p:nvPr>
        </p:nvSpPr>
        <p:spPr>
          <a:xfrm>
            <a:off x="8161338" y="1586968"/>
            <a:ext cx="1404000" cy="1404000"/>
          </a:xfrm>
          <a:prstGeom prst="rect">
            <a:avLst/>
          </a:prstGeom>
        </p:spPr>
        <p:txBody>
          <a:bodyPr/>
          <a:lstStyle>
            <a:lvl1pPr>
              <a:defRPr sz="1600"/>
            </a:lvl1pPr>
          </a:lstStyle>
          <a:p>
            <a:endParaRPr lang="id-ID"/>
          </a:p>
        </p:txBody>
      </p:sp>
      <p:sp>
        <p:nvSpPr>
          <p:cNvPr id="15" name="Picture Placeholder 4"/>
          <p:cNvSpPr>
            <a:spLocks noGrp="1"/>
          </p:cNvSpPr>
          <p:nvPr>
            <p:ph type="pic" sz="quarter" idx="15"/>
          </p:nvPr>
        </p:nvSpPr>
        <p:spPr>
          <a:xfrm>
            <a:off x="9583735" y="1586968"/>
            <a:ext cx="1404000" cy="1404000"/>
          </a:xfrm>
          <a:prstGeom prst="rect">
            <a:avLst/>
          </a:prstGeom>
        </p:spPr>
        <p:txBody>
          <a:bodyPr/>
          <a:lstStyle>
            <a:lvl1pPr>
              <a:defRPr sz="1600"/>
            </a:lvl1pPr>
          </a:lstStyle>
          <a:p>
            <a:endParaRPr lang="id-ID"/>
          </a:p>
        </p:txBody>
      </p:sp>
      <p:sp>
        <p:nvSpPr>
          <p:cNvPr id="16" name="Picture Placeholder 4"/>
          <p:cNvSpPr>
            <a:spLocks noGrp="1"/>
          </p:cNvSpPr>
          <p:nvPr>
            <p:ph type="pic" sz="quarter" idx="16"/>
          </p:nvPr>
        </p:nvSpPr>
        <p:spPr>
          <a:xfrm>
            <a:off x="6738941" y="3009367"/>
            <a:ext cx="1404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7"/>
          </p:nvPr>
        </p:nvSpPr>
        <p:spPr>
          <a:xfrm>
            <a:off x="8161339" y="3009367"/>
            <a:ext cx="1404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8"/>
          </p:nvPr>
        </p:nvSpPr>
        <p:spPr>
          <a:xfrm>
            <a:off x="9583736" y="3009367"/>
            <a:ext cx="1404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9"/>
          </p:nvPr>
        </p:nvSpPr>
        <p:spPr>
          <a:xfrm>
            <a:off x="6738941" y="4431765"/>
            <a:ext cx="1404000" cy="1404000"/>
          </a:xfrm>
          <a:prstGeom prst="rect">
            <a:avLst/>
          </a:prstGeom>
        </p:spPr>
        <p:txBody>
          <a:bodyPr/>
          <a:lstStyle>
            <a:lvl1pPr>
              <a:defRPr sz="1600"/>
            </a:lvl1pPr>
          </a:lstStyle>
          <a:p>
            <a:endParaRPr lang="id-ID"/>
          </a:p>
        </p:txBody>
      </p:sp>
      <p:sp>
        <p:nvSpPr>
          <p:cNvPr id="20" name="Picture Placeholder 4"/>
          <p:cNvSpPr>
            <a:spLocks noGrp="1"/>
          </p:cNvSpPr>
          <p:nvPr>
            <p:ph type="pic" sz="quarter" idx="20"/>
          </p:nvPr>
        </p:nvSpPr>
        <p:spPr>
          <a:xfrm>
            <a:off x="8161339" y="4431765"/>
            <a:ext cx="1404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21"/>
          </p:nvPr>
        </p:nvSpPr>
        <p:spPr>
          <a:xfrm>
            <a:off x="9583736" y="4431765"/>
            <a:ext cx="1404000" cy="1404000"/>
          </a:xfrm>
          <a:prstGeom prst="rect">
            <a:avLst/>
          </a:prstGeom>
        </p:spPr>
        <p:txBody>
          <a:bodyPr/>
          <a:lstStyle>
            <a:lvl1pPr>
              <a:defRPr sz="1600"/>
            </a:lvl1pPr>
          </a:lstStyle>
          <a:p>
            <a:endParaRPr lang="id-ID"/>
          </a:p>
        </p:txBody>
      </p:sp>
    </p:spTree>
    <p:extLst>
      <p:ext uri="{BB962C8B-B14F-4D97-AF65-F5344CB8AC3E}">
        <p14:creationId xmlns="" xmlns:p14="http://schemas.microsoft.com/office/powerpoint/2010/main" val="1968516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Circ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414F23A-55E0-4DC8-AAA5-0623E87D45F5}"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3" name="Picture Placeholder 2"/>
          <p:cNvSpPr>
            <a:spLocks noGrp="1"/>
          </p:cNvSpPr>
          <p:nvPr>
            <p:ph type="pic" sz="quarter" idx="14"/>
          </p:nvPr>
        </p:nvSpPr>
        <p:spPr>
          <a:xfrm>
            <a:off x="1036136" y="3955658"/>
            <a:ext cx="1800000" cy="1800000"/>
          </a:xfrm>
          <a:prstGeom prst="ellipse">
            <a:avLst/>
          </a:prstGeom>
        </p:spPr>
        <p:txBody>
          <a:bodyPr>
            <a:normAutofit/>
          </a:bodyPr>
          <a:lstStyle>
            <a:lvl1pPr>
              <a:defRPr sz="1600"/>
            </a:lvl1pPr>
          </a:lstStyle>
          <a:p>
            <a:endParaRPr lang="id-ID"/>
          </a:p>
        </p:txBody>
      </p:sp>
      <p:sp>
        <p:nvSpPr>
          <p:cNvPr id="14" name="Picture Placeholder 2"/>
          <p:cNvSpPr>
            <a:spLocks noGrp="1"/>
          </p:cNvSpPr>
          <p:nvPr>
            <p:ph type="pic" sz="quarter" idx="15"/>
          </p:nvPr>
        </p:nvSpPr>
        <p:spPr>
          <a:xfrm>
            <a:off x="6493605" y="1704828"/>
            <a:ext cx="1800000" cy="1800000"/>
          </a:xfrm>
          <a:prstGeom prst="ellipse">
            <a:avLst/>
          </a:prstGeom>
        </p:spPr>
        <p:txBody>
          <a:bodyPr>
            <a:normAutofit/>
          </a:bodyPr>
          <a:lstStyle>
            <a:lvl1pPr>
              <a:defRPr sz="1600"/>
            </a:lvl1pPr>
          </a:lstStyle>
          <a:p>
            <a:endParaRPr lang="id-ID"/>
          </a:p>
        </p:txBody>
      </p:sp>
      <p:sp>
        <p:nvSpPr>
          <p:cNvPr id="15" name="Picture Placeholder 2"/>
          <p:cNvSpPr>
            <a:spLocks noGrp="1"/>
          </p:cNvSpPr>
          <p:nvPr>
            <p:ph type="pic" sz="quarter" idx="16"/>
          </p:nvPr>
        </p:nvSpPr>
        <p:spPr>
          <a:xfrm>
            <a:off x="6493605" y="4000499"/>
            <a:ext cx="1800000" cy="1800000"/>
          </a:xfrm>
          <a:prstGeom prst="ellipse">
            <a:avLst/>
          </a:prstGeom>
        </p:spPr>
        <p:txBody>
          <a:bodyPr>
            <a:normAutofit/>
          </a:bodyPr>
          <a:lstStyle>
            <a:lvl1pPr>
              <a:defRPr sz="1600"/>
            </a:lvl1pPr>
          </a:lstStyle>
          <a:p>
            <a:endParaRPr lang="id-ID"/>
          </a:p>
        </p:txBody>
      </p:sp>
      <p:sp>
        <p:nvSpPr>
          <p:cNvPr id="16" name="Picture Placeholder 2"/>
          <p:cNvSpPr>
            <a:spLocks noGrp="1"/>
          </p:cNvSpPr>
          <p:nvPr>
            <p:ph type="pic" sz="quarter" idx="13"/>
          </p:nvPr>
        </p:nvSpPr>
        <p:spPr>
          <a:xfrm>
            <a:off x="1036136" y="1704828"/>
            <a:ext cx="1800000" cy="1800000"/>
          </a:xfrm>
          <a:prstGeom prst="ellipse">
            <a:avLst/>
          </a:prstGeom>
        </p:spPr>
        <p:txBody>
          <a:bodyPr>
            <a:normAutofit/>
          </a:bodyPr>
          <a:lstStyle>
            <a:lvl1pPr>
              <a:defRPr sz="1600"/>
            </a:lvl1pPr>
          </a:lstStyle>
          <a:p>
            <a:endParaRPr lang="id-ID"/>
          </a:p>
        </p:txBody>
      </p:sp>
    </p:spTree>
    <p:extLst>
      <p:ext uri="{BB962C8B-B14F-4D97-AF65-F5344CB8AC3E}">
        <p14:creationId xmlns="" xmlns:p14="http://schemas.microsoft.com/office/powerpoint/2010/main" val="6415344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Placeholder">
    <p:spTree>
      <p:nvGrpSpPr>
        <p:cNvPr id="1" name=""/>
        <p:cNvGrpSpPr/>
        <p:nvPr/>
      </p:nvGrpSpPr>
      <p:grpSpPr>
        <a:xfrm>
          <a:off x="0" y="0"/>
          <a:ext cx="0" cy="0"/>
          <a:chOff x="0" y="0"/>
          <a:chExt cx="0" cy="0"/>
        </a:xfrm>
      </p:grpSpPr>
      <p:sp>
        <p:nvSpPr>
          <p:cNvPr id="10"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11"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12"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17"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8"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9"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20"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21"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22"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23"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24"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25"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26"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27"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28"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29"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30"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31"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32"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33"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34"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35"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36"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37"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38"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39"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40"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41"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42"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43"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44"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45"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 xmlns:p14="http://schemas.microsoft.com/office/powerpoint/2010/main" val="12019342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0023B0F-17B0-4221-ABEF-0290F0793F25}"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11"/>
          <p:cNvSpPr>
            <a:spLocks noGrp="1"/>
          </p:cNvSpPr>
          <p:nvPr>
            <p:ph type="pic" sz="quarter" idx="13"/>
          </p:nvPr>
        </p:nvSpPr>
        <p:spPr>
          <a:xfrm>
            <a:off x="1058608" y="1953115"/>
            <a:ext cx="2880000" cy="2160000"/>
          </a:xfrm>
        </p:spPr>
        <p:txBody>
          <a:bodyPr/>
          <a:lstStyle/>
          <a:p>
            <a:endParaRPr lang="id-ID"/>
          </a:p>
        </p:txBody>
      </p:sp>
      <p:sp>
        <p:nvSpPr>
          <p:cNvPr id="11" name="Picture Placeholder 11"/>
          <p:cNvSpPr>
            <a:spLocks noGrp="1"/>
          </p:cNvSpPr>
          <p:nvPr>
            <p:ph type="pic" sz="quarter" idx="14"/>
          </p:nvPr>
        </p:nvSpPr>
        <p:spPr>
          <a:xfrm>
            <a:off x="4652255" y="1976097"/>
            <a:ext cx="2880000" cy="2160000"/>
          </a:xfrm>
        </p:spPr>
        <p:txBody>
          <a:bodyPr/>
          <a:lstStyle/>
          <a:p>
            <a:endParaRPr lang="id-ID"/>
          </a:p>
        </p:txBody>
      </p:sp>
      <p:sp>
        <p:nvSpPr>
          <p:cNvPr id="12"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 xmlns:p14="http://schemas.microsoft.com/office/powerpoint/2010/main" val="4264251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2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FC0FE910-2E5E-4BFC-9BDA-C8668B8AD2B5}"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3"/>
          <p:cNvSpPr>
            <a:spLocks noGrp="1"/>
          </p:cNvSpPr>
          <p:nvPr>
            <p:ph type="pic" sz="quarter" idx="14"/>
          </p:nvPr>
        </p:nvSpPr>
        <p:spPr>
          <a:xfrm>
            <a:off x="7315648" y="1411660"/>
            <a:ext cx="2847453" cy="2177701"/>
          </a:xfrm>
        </p:spPr>
      </p:sp>
      <p:sp>
        <p:nvSpPr>
          <p:cNvPr id="7" name="Picture Placeholder 2"/>
          <p:cNvSpPr>
            <a:spLocks noGrp="1"/>
          </p:cNvSpPr>
          <p:nvPr>
            <p:ph type="pic" sz="quarter" idx="13"/>
          </p:nvPr>
        </p:nvSpPr>
        <p:spPr>
          <a:xfrm>
            <a:off x="1972449" y="1399536"/>
            <a:ext cx="2776972" cy="2177701"/>
          </a:xfrm>
        </p:spPr>
      </p:sp>
    </p:spTree>
    <p:extLst>
      <p:ext uri="{BB962C8B-B14F-4D97-AF65-F5344CB8AC3E}">
        <p14:creationId xmlns="" xmlns:p14="http://schemas.microsoft.com/office/powerpoint/2010/main" val="1891051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 Profil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530A6E66-E2F7-4414-9B2F-354F2760F71F}"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2"/>
          <p:cNvSpPr>
            <a:spLocks noGrp="1"/>
          </p:cNvSpPr>
          <p:nvPr>
            <p:ph type="pic" sz="quarter" idx="14"/>
          </p:nvPr>
        </p:nvSpPr>
        <p:spPr>
          <a:xfrm>
            <a:off x="3911347" y="1898646"/>
            <a:ext cx="1620000" cy="162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641030" y="1898646"/>
            <a:ext cx="1620000" cy="162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349431" y="1898646"/>
            <a:ext cx="1620000" cy="1620000"/>
          </a:xfrm>
          <a:prstGeom prst="ellipse">
            <a:avLst/>
          </a:prstGeom>
        </p:spPr>
        <p:txBody>
          <a:bodyPr>
            <a:normAutofit/>
          </a:bodyPr>
          <a:lstStyle>
            <a:lvl1pPr>
              <a:defRPr sz="1600"/>
            </a:lvl1pPr>
          </a:lstStyle>
          <a:p>
            <a:endParaRPr lang="id-ID"/>
          </a:p>
        </p:txBody>
      </p:sp>
      <p:sp>
        <p:nvSpPr>
          <p:cNvPr id="17" name="Picture Placeholder 2"/>
          <p:cNvSpPr>
            <a:spLocks noGrp="1"/>
          </p:cNvSpPr>
          <p:nvPr>
            <p:ph type="pic" sz="quarter" idx="13"/>
          </p:nvPr>
        </p:nvSpPr>
        <p:spPr>
          <a:xfrm>
            <a:off x="1282176" y="1898646"/>
            <a:ext cx="1620000" cy="1620000"/>
          </a:xfrm>
          <a:prstGeom prst="ellipse">
            <a:avLst/>
          </a:prstGeom>
        </p:spPr>
        <p:txBody>
          <a:bodyPr>
            <a:normAutofit/>
          </a:bodyPr>
          <a:lstStyle>
            <a:lvl1pPr>
              <a:defRPr sz="1600"/>
            </a:lvl1pPr>
          </a:lstStyle>
          <a:p>
            <a:endParaRPr lang="id-ID"/>
          </a:p>
        </p:txBody>
      </p:sp>
    </p:spTree>
    <p:extLst>
      <p:ext uri="{BB962C8B-B14F-4D97-AF65-F5344CB8AC3E}">
        <p14:creationId xmlns="" xmlns:p14="http://schemas.microsoft.com/office/powerpoint/2010/main" val="19775182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icture Placeholder">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 xmlns:p14="http://schemas.microsoft.com/office/powerpoint/2010/main" val="40549721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3"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 xmlns:p14="http://schemas.microsoft.com/office/powerpoint/2010/main" val="3926294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ient's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036D3D-17A7-493E-AF68-62C04E272883}"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6" name="Picture Placeholder 21"/>
          <p:cNvSpPr>
            <a:spLocks noGrp="1"/>
          </p:cNvSpPr>
          <p:nvPr>
            <p:ph type="pic" sz="quarter" idx="13"/>
          </p:nvPr>
        </p:nvSpPr>
        <p:spPr>
          <a:xfrm>
            <a:off x="0" y="1216025"/>
            <a:ext cx="1220400" cy="1220400"/>
          </a:xfrm>
          <a:prstGeom prst="rect">
            <a:avLst/>
          </a:prstGeom>
        </p:spPr>
        <p:txBody>
          <a:bodyPr/>
          <a:lstStyle>
            <a:lvl1pPr>
              <a:defRPr sz="1400"/>
            </a:lvl1pPr>
          </a:lstStyle>
          <a:p>
            <a:endParaRPr lang="id-ID"/>
          </a:p>
        </p:txBody>
      </p:sp>
      <p:sp>
        <p:nvSpPr>
          <p:cNvPr id="7" name="Picture Placeholder 21"/>
          <p:cNvSpPr>
            <a:spLocks noGrp="1"/>
          </p:cNvSpPr>
          <p:nvPr>
            <p:ph type="pic" sz="quarter" idx="14"/>
          </p:nvPr>
        </p:nvSpPr>
        <p:spPr>
          <a:xfrm>
            <a:off x="1216025" y="1216025"/>
            <a:ext cx="1220400" cy="1220400"/>
          </a:xfrm>
          <a:prstGeom prst="rect">
            <a:avLst/>
          </a:prstGeom>
        </p:spPr>
        <p:txBody>
          <a:bodyPr/>
          <a:lstStyle>
            <a:lvl1pPr>
              <a:defRPr sz="1400"/>
            </a:lvl1pPr>
          </a:lstStyle>
          <a:p>
            <a:endParaRPr lang="id-ID"/>
          </a:p>
        </p:txBody>
      </p:sp>
      <p:sp>
        <p:nvSpPr>
          <p:cNvPr id="8" name="Picture Placeholder 21"/>
          <p:cNvSpPr>
            <a:spLocks noGrp="1"/>
          </p:cNvSpPr>
          <p:nvPr>
            <p:ph type="pic" sz="quarter" idx="15"/>
          </p:nvPr>
        </p:nvSpPr>
        <p:spPr>
          <a:xfrm>
            <a:off x="2439988" y="1216025"/>
            <a:ext cx="1220400" cy="1220400"/>
          </a:xfrm>
          <a:prstGeom prst="rect">
            <a:avLst/>
          </a:prstGeom>
        </p:spPr>
        <p:txBody>
          <a:bodyPr/>
          <a:lstStyle>
            <a:lvl1pPr>
              <a:defRPr sz="1400"/>
            </a:lvl1pPr>
          </a:lstStyle>
          <a:p>
            <a:endParaRPr lang="id-ID"/>
          </a:p>
        </p:txBody>
      </p:sp>
      <p:sp>
        <p:nvSpPr>
          <p:cNvPr id="9" name="Picture Placeholder 21"/>
          <p:cNvSpPr>
            <a:spLocks noGrp="1"/>
          </p:cNvSpPr>
          <p:nvPr>
            <p:ph type="pic" sz="quarter" idx="16"/>
          </p:nvPr>
        </p:nvSpPr>
        <p:spPr>
          <a:xfrm>
            <a:off x="3654425" y="1216025"/>
            <a:ext cx="1220400" cy="1220400"/>
          </a:xfrm>
          <a:prstGeom prst="rect">
            <a:avLst/>
          </a:prstGeom>
        </p:spPr>
        <p:txBody>
          <a:bodyPr/>
          <a:lstStyle>
            <a:lvl1pPr>
              <a:defRPr sz="1400"/>
            </a:lvl1pPr>
          </a:lstStyle>
          <a:p>
            <a:endParaRPr lang="id-ID"/>
          </a:p>
        </p:txBody>
      </p:sp>
      <p:sp>
        <p:nvSpPr>
          <p:cNvPr id="10" name="Picture Placeholder 21"/>
          <p:cNvSpPr>
            <a:spLocks noGrp="1"/>
          </p:cNvSpPr>
          <p:nvPr>
            <p:ph type="pic" sz="quarter" idx="17"/>
          </p:nvPr>
        </p:nvSpPr>
        <p:spPr>
          <a:xfrm>
            <a:off x="4879975" y="1216025"/>
            <a:ext cx="1220400" cy="1220400"/>
          </a:xfrm>
          <a:prstGeom prst="rect">
            <a:avLst/>
          </a:prstGeom>
        </p:spPr>
        <p:txBody>
          <a:bodyPr/>
          <a:lstStyle>
            <a:lvl1pPr>
              <a:defRPr sz="1400"/>
            </a:lvl1pPr>
          </a:lstStyle>
          <a:p>
            <a:endParaRPr lang="id-ID"/>
          </a:p>
        </p:txBody>
      </p:sp>
      <p:sp>
        <p:nvSpPr>
          <p:cNvPr id="11" name="Picture Placeholder 21"/>
          <p:cNvSpPr>
            <a:spLocks noGrp="1"/>
          </p:cNvSpPr>
          <p:nvPr>
            <p:ph type="pic" sz="quarter" idx="18"/>
          </p:nvPr>
        </p:nvSpPr>
        <p:spPr>
          <a:xfrm>
            <a:off x="6094413" y="1216025"/>
            <a:ext cx="1220400" cy="1220400"/>
          </a:xfrm>
          <a:prstGeom prst="rect">
            <a:avLst/>
          </a:prstGeom>
        </p:spPr>
        <p:txBody>
          <a:bodyPr/>
          <a:lstStyle>
            <a:lvl1pPr>
              <a:defRPr sz="1400"/>
            </a:lvl1pPr>
          </a:lstStyle>
          <a:p>
            <a:endParaRPr lang="id-ID"/>
          </a:p>
        </p:txBody>
      </p:sp>
      <p:sp>
        <p:nvSpPr>
          <p:cNvPr id="12" name="Picture Placeholder 21"/>
          <p:cNvSpPr>
            <a:spLocks noGrp="1"/>
          </p:cNvSpPr>
          <p:nvPr>
            <p:ph type="pic" sz="quarter" idx="19"/>
          </p:nvPr>
        </p:nvSpPr>
        <p:spPr>
          <a:xfrm>
            <a:off x="7318375" y="1216025"/>
            <a:ext cx="1220400" cy="1220400"/>
          </a:xfrm>
          <a:prstGeom prst="rect">
            <a:avLst/>
          </a:prstGeom>
        </p:spPr>
        <p:txBody>
          <a:bodyPr/>
          <a:lstStyle>
            <a:lvl1pPr>
              <a:defRPr sz="1400"/>
            </a:lvl1pPr>
          </a:lstStyle>
          <a:p>
            <a:endParaRPr lang="id-ID"/>
          </a:p>
        </p:txBody>
      </p:sp>
      <p:sp>
        <p:nvSpPr>
          <p:cNvPr id="13" name="Picture Placeholder 21"/>
          <p:cNvSpPr>
            <a:spLocks noGrp="1"/>
          </p:cNvSpPr>
          <p:nvPr>
            <p:ph type="pic" sz="quarter" idx="20"/>
          </p:nvPr>
        </p:nvSpPr>
        <p:spPr>
          <a:xfrm>
            <a:off x="8532813" y="1216025"/>
            <a:ext cx="1220400" cy="1220400"/>
          </a:xfrm>
          <a:prstGeom prst="rect">
            <a:avLst/>
          </a:prstGeom>
        </p:spPr>
        <p:txBody>
          <a:bodyPr/>
          <a:lstStyle>
            <a:lvl1pPr>
              <a:defRPr sz="1400"/>
            </a:lvl1pPr>
          </a:lstStyle>
          <a:p>
            <a:endParaRPr lang="id-ID"/>
          </a:p>
        </p:txBody>
      </p:sp>
      <p:sp>
        <p:nvSpPr>
          <p:cNvPr id="14" name="Picture Placeholder 21"/>
          <p:cNvSpPr>
            <a:spLocks noGrp="1"/>
          </p:cNvSpPr>
          <p:nvPr>
            <p:ph type="pic" sz="quarter" idx="21"/>
          </p:nvPr>
        </p:nvSpPr>
        <p:spPr>
          <a:xfrm>
            <a:off x="9756775" y="1216025"/>
            <a:ext cx="1220400" cy="1220400"/>
          </a:xfrm>
          <a:prstGeom prst="rect">
            <a:avLst/>
          </a:prstGeom>
        </p:spPr>
        <p:txBody>
          <a:bodyPr/>
          <a:lstStyle>
            <a:lvl1pPr>
              <a:defRPr sz="1400"/>
            </a:lvl1pPr>
          </a:lstStyle>
          <a:p>
            <a:endParaRPr lang="id-ID"/>
          </a:p>
        </p:txBody>
      </p:sp>
      <p:sp>
        <p:nvSpPr>
          <p:cNvPr id="15" name="Picture Placeholder 21"/>
          <p:cNvSpPr>
            <a:spLocks noGrp="1"/>
          </p:cNvSpPr>
          <p:nvPr>
            <p:ph type="pic" sz="quarter" idx="22"/>
          </p:nvPr>
        </p:nvSpPr>
        <p:spPr>
          <a:xfrm>
            <a:off x="10971213" y="1216025"/>
            <a:ext cx="1220400" cy="1220400"/>
          </a:xfrm>
          <a:prstGeom prst="rect">
            <a:avLst/>
          </a:prstGeom>
        </p:spPr>
        <p:txBody>
          <a:bodyPr/>
          <a:lstStyle>
            <a:lvl1pPr>
              <a:defRPr sz="1400"/>
            </a:lvl1pPr>
          </a:lstStyle>
          <a:p>
            <a:endParaRPr lang="id-ID"/>
          </a:p>
        </p:txBody>
      </p:sp>
      <p:sp>
        <p:nvSpPr>
          <p:cNvPr id="16" name="Picture Placeholder 21"/>
          <p:cNvSpPr>
            <a:spLocks noGrp="1"/>
          </p:cNvSpPr>
          <p:nvPr>
            <p:ph type="pic" sz="quarter" idx="23"/>
          </p:nvPr>
        </p:nvSpPr>
        <p:spPr>
          <a:xfrm>
            <a:off x="0" y="0"/>
            <a:ext cx="1220400" cy="1220400"/>
          </a:xfrm>
          <a:prstGeom prst="rect">
            <a:avLst/>
          </a:prstGeom>
        </p:spPr>
        <p:txBody>
          <a:bodyPr/>
          <a:lstStyle>
            <a:lvl1pPr>
              <a:defRPr sz="1400"/>
            </a:lvl1pPr>
          </a:lstStyle>
          <a:p>
            <a:endParaRPr lang="id-ID"/>
          </a:p>
        </p:txBody>
      </p:sp>
      <p:sp>
        <p:nvSpPr>
          <p:cNvPr id="17" name="Picture Placeholder 21"/>
          <p:cNvSpPr>
            <a:spLocks noGrp="1"/>
          </p:cNvSpPr>
          <p:nvPr>
            <p:ph type="pic" sz="quarter" idx="24"/>
          </p:nvPr>
        </p:nvSpPr>
        <p:spPr>
          <a:xfrm>
            <a:off x="1216025" y="0"/>
            <a:ext cx="1220400" cy="1220400"/>
          </a:xfrm>
          <a:prstGeom prst="rect">
            <a:avLst/>
          </a:prstGeom>
        </p:spPr>
        <p:txBody>
          <a:bodyPr/>
          <a:lstStyle>
            <a:lvl1pPr>
              <a:defRPr sz="1400"/>
            </a:lvl1pPr>
          </a:lstStyle>
          <a:p>
            <a:endParaRPr lang="id-ID"/>
          </a:p>
        </p:txBody>
      </p:sp>
      <p:sp>
        <p:nvSpPr>
          <p:cNvPr id="18" name="Picture Placeholder 21"/>
          <p:cNvSpPr>
            <a:spLocks noGrp="1"/>
          </p:cNvSpPr>
          <p:nvPr>
            <p:ph type="pic" sz="quarter" idx="25"/>
          </p:nvPr>
        </p:nvSpPr>
        <p:spPr>
          <a:xfrm>
            <a:off x="2439988" y="0"/>
            <a:ext cx="1220400" cy="1220400"/>
          </a:xfrm>
          <a:prstGeom prst="rect">
            <a:avLst/>
          </a:prstGeom>
        </p:spPr>
        <p:txBody>
          <a:bodyPr/>
          <a:lstStyle>
            <a:lvl1pPr>
              <a:defRPr sz="1400"/>
            </a:lvl1pPr>
          </a:lstStyle>
          <a:p>
            <a:endParaRPr lang="id-ID"/>
          </a:p>
        </p:txBody>
      </p:sp>
      <p:sp>
        <p:nvSpPr>
          <p:cNvPr id="19" name="Picture Placeholder 21"/>
          <p:cNvSpPr>
            <a:spLocks noGrp="1"/>
          </p:cNvSpPr>
          <p:nvPr>
            <p:ph type="pic" sz="quarter" idx="26"/>
          </p:nvPr>
        </p:nvSpPr>
        <p:spPr>
          <a:xfrm>
            <a:off x="3654425" y="0"/>
            <a:ext cx="1220400" cy="1220400"/>
          </a:xfrm>
          <a:prstGeom prst="rect">
            <a:avLst/>
          </a:prstGeom>
        </p:spPr>
        <p:txBody>
          <a:bodyPr/>
          <a:lstStyle>
            <a:lvl1pPr>
              <a:defRPr sz="1400"/>
            </a:lvl1pPr>
          </a:lstStyle>
          <a:p>
            <a:endParaRPr lang="id-ID"/>
          </a:p>
        </p:txBody>
      </p:sp>
      <p:sp>
        <p:nvSpPr>
          <p:cNvPr id="20" name="Picture Placeholder 21"/>
          <p:cNvSpPr>
            <a:spLocks noGrp="1"/>
          </p:cNvSpPr>
          <p:nvPr>
            <p:ph type="pic" sz="quarter" idx="27"/>
          </p:nvPr>
        </p:nvSpPr>
        <p:spPr>
          <a:xfrm>
            <a:off x="4879975" y="0"/>
            <a:ext cx="1220400" cy="1220400"/>
          </a:xfrm>
          <a:prstGeom prst="rect">
            <a:avLst/>
          </a:prstGeom>
        </p:spPr>
        <p:txBody>
          <a:bodyPr/>
          <a:lstStyle>
            <a:lvl1pPr>
              <a:defRPr sz="1400"/>
            </a:lvl1pPr>
          </a:lstStyle>
          <a:p>
            <a:endParaRPr lang="id-ID"/>
          </a:p>
        </p:txBody>
      </p:sp>
      <p:sp>
        <p:nvSpPr>
          <p:cNvPr id="21" name="Picture Placeholder 21"/>
          <p:cNvSpPr>
            <a:spLocks noGrp="1"/>
          </p:cNvSpPr>
          <p:nvPr>
            <p:ph type="pic" sz="quarter" idx="28"/>
          </p:nvPr>
        </p:nvSpPr>
        <p:spPr>
          <a:xfrm>
            <a:off x="6094413" y="0"/>
            <a:ext cx="1220400" cy="1220400"/>
          </a:xfrm>
          <a:prstGeom prst="rect">
            <a:avLst/>
          </a:prstGeom>
        </p:spPr>
        <p:txBody>
          <a:bodyPr/>
          <a:lstStyle>
            <a:lvl1pPr>
              <a:defRPr sz="1400"/>
            </a:lvl1pPr>
          </a:lstStyle>
          <a:p>
            <a:endParaRPr lang="id-ID"/>
          </a:p>
        </p:txBody>
      </p:sp>
      <p:sp>
        <p:nvSpPr>
          <p:cNvPr id="22" name="Picture Placeholder 21"/>
          <p:cNvSpPr>
            <a:spLocks noGrp="1"/>
          </p:cNvSpPr>
          <p:nvPr>
            <p:ph type="pic" sz="quarter" idx="29"/>
          </p:nvPr>
        </p:nvSpPr>
        <p:spPr>
          <a:xfrm>
            <a:off x="7318375" y="0"/>
            <a:ext cx="1220400" cy="1220400"/>
          </a:xfrm>
          <a:prstGeom prst="rect">
            <a:avLst/>
          </a:prstGeom>
        </p:spPr>
        <p:txBody>
          <a:bodyPr/>
          <a:lstStyle>
            <a:lvl1pPr>
              <a:defRPr sz="1400"/>
            </a:lvl1pPr>
          </a:lstStyle>
          <a:p>
            <a:endParaRPr lang="id-ID"/>
          </a:p>
        </p:txBody>
      </p:sp>
      <p:sp>
        <p:nvSpPr>
          <p:cNvPr id="23" name="Picture Placeholder 21"/>
          <p:cNvSpPr>
            <a:spLocks noGrp="1"/>
          </p:cNvSpPr>
          <p:nvPr>
            <p:ph type="pic" sz="quarter" idx="30"/>
          </p:nvPr>
        </p:nvSpPr>
        <p:spPr>
          <a:xfrm>
            <a:off x="8532813" y="0"/>
            <a:ext cx="1220400" cy="1220400"/>
          </a:xfrm>
          <a:prstGeom prst="rect">
            <a:avLst/>
          </a:prstGeom>
        </p:spPr>
        <p:txBody>
          <a:bodyPr/>
          <a:lstStyle>
            <a:lvl1pPr>
              <a:defRPr sz="1400"/>
            </a:lvl1pPr>
          </a:lstStyle>
          <a:p>
            <a:endParaRPr lang="id-ID"/>
          </a:p>
        </p:txBody>
      </p:sp>
      <p:sp>
        <p:nvSpPr>
          <p:cNvPr id="24" name="Picture Placeholder 21"/>
          <p:cNvSpPr>
            <a:spLocks noGrp="1"/>
          </p:cNvSpPr>
          <p:nvPr>
            <p:ph type="pic" sz="quarter" idx="31"/>
          </p:nvPr>
        </p:nvSpPr>
        <p:spPr>
          <a:xfrm>
            <a:off x="9756775" y="0"/>
            <a:ext cx="1220400" cy="1220400"/>
          </a:xfrm>
          <a:prstGeom prst="rect">
            <a:avLst/>
          </a:prstGeom>
        </p:spPr>
        <p:txBody>
          <a:bodyPr/>
          <a:lstStyle>
            <a:lvl1pPr>
              <a:defRPr sz="1400"/>
            </a:lvl1pPr>
          </a:lstStyle>
          <a:p>
            <a:endParaRPr lang="id-ID"/>
          </a:p>
        </p:txBody>
      </p:sp>
      <p:sp>
        <p:nvSpPr>
          <p:cNvPr id="25" name="Picture Placeholder 21"/>
          <p:cNvSpPr>
            <a:spLocks noGrp="1"/>
          </p:cNvSpPr>
          <p:nvPr>
            <p:ph type="pic" sz="quarter" idx="32"/>
          </p:nvPr>
        </p:nvSpPr>
        <p:spPr>
          <a:xfrm>
            <a:off x="10971213" y="0"/>
            <a:ext cx="1220400" cy="1220400"/>
          </a:xfrm>
          <a:prstGeom prst="rect">
            <a:avLst/>
          </a:prstGeom>
        </p:spPr>
        <p:txBody>
          <a:bodyPr/>
          <a:lstStyle>
            <a:lvl1pPr>
              <a:defRPr sz="1400"/>
            </a:lvl1pPr>
          </a:lstStyle>
          <a:p>
            <a:endParaRPr lang="id-ID"/>
          </a:p>
        </p:txBody>
      </p:sp>
      <p:sp>
        <p:nvSpPr>
          <p:cNvPr id="26" name="Picture Placeholder 21"/>
          <p:cNvSpPr>
            <a:spLocks noGrp="1"/>
          </p:cNvSpPr>
          <p:nvPr>
            <p:ph type="pic" sz="quarter" idx="33"/>
          </p:nvPr>
        </p:nvSpPr>
        <p:spPr>
          <a:xfrm>
            <a:off x="387" y="2438400"/>
            <a:ext cx="1220400" cy="1220400"/>
          </a:xfrm>
          <a:prstGeom prst="rect">
            <a:avLst/>
          </a:prstGeom>
        </p:spPr>
        <p:txBody>
          <a:bodyPr/>
          <a:lstStyle>
            <a:lvl1pPr>
              <a:defRPr sz="1400"/>
            </a:lvl1pPr>
          </a:lstStyle>
          <a:p>
            <a:endParaRPr lang="id-ID"/>
          </a:p>
        </p:txBody>
      </p:sp>
      <p:sp>
        <p:nvSpPr>
          <p:cNvPr id="27" name="Picture Placeholder 21"/>
          <p:cNvSpPr>
            <a:spLocks noGrp="1"/>
          </p:cNvSpPr>
          <p:nvPr>
            <p:ph type="pic" sz="quarter" idx="34"/>
          </p:nvPr>
        </p:nvSpPr>
        <p:spPr>
          <a:xfrm>
            <a:off x="1216412" y="2438400"/>
            <a:ext cx="1220400" cy="1220400"/>
          </a:xfrm>
          <a:prstGeom prst="rect">
            <a:avLst/>
          </a:prstGeom>
        </p:spPr>
        <p:txBody>
          <a:bodyPr/>
          <a:lstStyle>
            <a:lvl1pPr>
              <a:defRPr sz="1400"/>
            </a:lvl1pPr>
          </a:lstStyle>
          <a:p>
            <a:endParaRPr lang="id-ID"/>
          </a:p>
        </p:txBody>
      </p:sp>
      <p:sp>
        <p:nvSpPr>
          <p:cNvPr id="28" name="Picture Placeholder 21"/>
          <p:cNvSpPr>
            <a:spLocks noGrp="1"/>
          </p:cNvSpPr>
          <p:nvPr>
            <p:ph type="pic" sz="quarter" idx="35"/>
          </p:nvPr>
        </p:nvSpPr>
        <p:spPr>
          <a:xfrm>
            <a:off x="2440375" y="2438400"/>
            <a:ext cx="1220400" cy="1220400"/>
          </a:xfrm>
          <a:prstGeom prst="rect">
            <a:avLst/>
          </a:prstGeom>
        </p:spPr>
        <p:txBody>
          <a:bodyPr/>
          <a:lstStyle>
            <a:lvl1pPr>
              <a:defRPr sz="1400"/>
            </a:lvl1pPr>
          </a:lstStyle>
          <a:p>
            <a:endParaRPr lang="id-ID"/>
          </a:p>
        </p:txBody>
      </p:sp>
      <p:sp>
        <p:nvSpPr>
          <p:cNvPr id="29" name="Picture Placeholder 21"/>
          <p:cNvSpPr>
            <a:spLocks noGrp="1"/>
          </p:cNvSpPr>
          <p:nvPr>
            <p:ph type="pic" sz="quarter" idx="36"/>
          </p:nvPr>
        </p:nvSpPr>
        <p:spPr>
          <a:xfrm>
            <a:off x="3654812" y="2438400"/>
            <a:ext cx="1220400" cy="1220400"/>
          </a:xfrm>
          <a:prstGeom prst="rect">
            <a:avLst/>
          </a:prstGeom>
        </p:spPr>
        <p:txBody>
          <a:bodyPr/>
          <a:lstStyle>
            <a:lvl1pPr>
              <a:defRPr sz="1400"/>
            </a:lvl1pPr>
          </a:lstStyle>
          <a:p>
            <a:endParaRPr lang="id-ID"/>
          </a:p>
        </p:txBody>
      </p:sp>
      <p:sp>
        <p:nvSpPr>
          <p:cNvPr id="30" name="Picture Placeholder 21"/>
          <p:cNvSpPr>
            <a:spLocks noGrp="1"/>
          </p:cNvSpPr>
          <p:nvPr>
            <p:ph type="pic" sz="quarter" idx="37"/>
          </p:nvPr>
        </p:nvSpPr>
        <p:spPr>
          <a:xfrm>
            <a:off x="4880362" y="2438400"/>
            <a:ext cx="1220400" cy="1220400"/>
          </a:xfrm>
          <a:prstGeom prst="rect">
            <a:avLst/>
          </a:prstGeom>
        </p:spPr>
        <p:txBody>
          <a:bodyPr/>
          <a:lstStyle>
            <a:lvl1pPr>
              <a:defRPr sz="1400"/>
            </a:lvl1pPr>
          </a:lstStyle>
          <a:p>
            <a:endParaRPr lang="id-ID"/>
          </a:p>
        </p:txBody>
      </p:sp>
      <p:sp>
        <p:nvSpPr>
          <p:cNvPr id="31" name="Picture Placeholder 21"/>
          <p:cNvSpPr>
            <a:spLocks noGrp="1"/>
          </p:cNvSpPr>
          <p:nvPr>
            <p:ph type="pic" sz="quarter" idx="38"/>
          </p:nvPr>
        </p:nvSpPr>
        <p:spPr>
          <a:xfrm>
            <a:off x="6094800" y="2438400"/>
            <a:ext cx="1220400" cy="1220400"/>
          </a:xfrm>
          <a:prstGeom prst="rect">
            <a:avLst/>
          </a:prstGeom>
        </p:spPr>
        <p:txBody>
          <a:bodyPr/>
          <a:lstStyle>
            <a:lvl1pPr>
              <a:defRPr sz="1400"/>
            </a:lvl1pPr>
          </a:lstStyle>
          <a:p>
            <a:endParaRPr lang="id-ID"/>
          </a:p>
        </p:txBody>
      </p:sp>
      <p:sp>
        <p:nvSpPr>
          <p:cNvPr id="32" name="Picture Placeholder 21"/>
          <p:cNvSpPr>
            <a:spLocks noGrp="1"/>
          </p:cNvSpPr>
          <p:nvPr>
            <p:ph type="pic" sz="quarter" idx="39"/>
          </p:nvPr>
        </p:nvSpPr>
        <p:spPr>
          <a:xfrm>
            <a:off x="7318762" y="2438400"/>
            <a:ext cx="1220400" cy="1220400"/>
          </a:xfrm>
          <a:prstGeom prst="rect">
            <a:avLst/>
          </a:prstGeom>
        </p:spPr>
        <p:txBody>
          <a:bodyPr/>
          <a:lstStyle>
            <a:lvl1pPr>
              <a:defRPr sz="1400"/>
            </a:lvl1pPr>
          </a:lstStyle>
          <a:p>
            <a:endParaRPr lang="id-ID"/>
          </a:p>
        </p:txBody>
      </p:sp>
      <p:sp>
        <p:nvSpPr>
          <p:cNvPr id="33" name="Picture Placeholder 21"/>
          <p:cNvSpPr>
            <a:spLocks noGrp="1"/>
          </p:cNvSpPr>
          <p:nvPr>
            <p:ph type="pic" sz="quarter" idx="40"/>
          </p:nvPr>
        </p:nvSpPr>
        <p:spPr>
          <a:xfrm>
            <a:off x="8533200" y="2438400"/>
            <a:ext cx="1220400" cy="1220400"/>
          </a:xfrm>
          <a:prstGeom prst="rect">
            <a:avLst/>
          </a:prstGeom>
        </p:spPr>
        <p:txBody>
          <a:bodyPr/>
          <a:lstStyle>
            <a:lvl1pPr>
              <a:defRPr sz="1400"/>
            </a:lvl1pPr>
          </a:lstStyle>
          <a:p>
            <a:endParaRPr lang="id-ID"/>
          </a:p>
        </p:txBody>
      </p:sp>
      <p:sp>
        <p:nvSpPr>
          <p:cNvPr id="34" name="Picture Placeholder 21"/>
          <p:cNvSpPr>
            <a:spLocks noGrp="1"/>
          </p:cNvSpPr>
          <p:nvPr>
            <p:ph type="pic" sz="quarter" idx="41"/>
          </p:nvPr>
        </p:nvSpPr>
        <p:spPr>
          <a:xfrm>
            <a:off x="9757162" y="2438400"/>
            <a:ext cx="1220400" cy="1220400"/>
          </a:xfrm>
          <a:prstGeom prst="rect">
            <a:avLst/>
          </a:prstGeom>
        </p:spPr>
        <p:txBody>
          <a:bodyPr/>
          <a:lstStyle>
            <a:lvl1pPr>
              <a:defRPr sz="1400"/>
            </a:lvl1pPr>
          </a:lstStyle>
          <a:p>
            <a:endParaRPr lang="id-ID"/>
          </a:p>
        </p:txBody>
      </p:sp>
      <p:sp>
        <p:nvSpPr>
          <p:cNvPr id="35" name="Picture Placeholder 21"/>
          <p:cNvSpPr>
            <a:spLocks noGrp="1"/>
          </p:cNvSpPr>
          <p:nvPr>
            <p:ph type="pic" sz="quarter" idx="42"/>
          </p:nvPr>
        </p:nvSpPr>
        <p:spPr>
          <a:xfrm>
            <a:off x="10971600" y="2438400"/>
            <a:ext cx="1220400" cy="1220400"/>
          </a:xfrm>
          <a:prstGeom prst="rect">
            <a:avLst/>
          </a:prstGeom>
        </p:spPr>
        <p:txBody>
          <a:bodyPr/>
          <a:lstStyle>
            <a:lvl1pPr>
              <a:defRPr sz="1400"/>
            </a:lvl1pPr>
          </a:lstStyle>
          <a:p>
            <a:endParaRPr lang="id-ID"/>
          </a:p>
        </p:txBody>
      </p:sp>
    </p:spTree>
    <p:extLst>
      <p:ext uri="{BB962C8B-B14F-4D97-AF65-F5344CB8AC3E}">
        <p14:creationId xmlns="" xmlns:p14="http://schemas.microsoft.com/office/powerpoint/2010/main" val="26968573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 xmlns:p14="http://schemas.microsoft.com/office/powerpoint/2010/main" val="5104102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FA9608-ACA9-4D56-BDB1-A49DAFEA1B62}"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36" name="Picture Placeholder 6"/>
          <p:cNvSpPr>
            <a:spLocks noGrp="1"/>
          </p:cNvSpPr>
          <p:nvPr>
            <p:ph type="pic" sz="quarter" idx="13"/>
          </p:nvPr>
        </p:nvSpPr>
        <p:spPr>
          <a:xfrm>
            <a:off x="514349" y="1747836"/>
            <a:ext cx="900000" cy="900000"/>
          </a:xfrm>
          <a:prstGeom prst="roundRect">
            <a:avLst/>
          </a:prstGeom>
        </p:spPr>
        <p:txBody>
          <a:bodyPr/>
          <a:lstStyle>
            <a:lvl1pPr>
              <a:defRPr sz="1200"/>
            </a:lvl1pPr>
          </a:lstStyle>
          <a:p>
            <a:endParaRPr lang="id-ID"/>
          </a:p>
        </p:txBody>
      </p:sp>
      <p:sp>
        <p:nvSpPr>
          <p:cNvPr id="37" name="Picture Placeholder 6"/>
          <p:cNvSpPr>
            <a:spLocks noGrp="1"/>
          </p:cNvSpPr>
          <p:nvPr>
            <p:ph type="pic" sz="quarter" idx="14"/>
          </p:nvPr>
        </p:nvSpPr>
        <p:spPr>
          <a:xfrm>
            <a:off x="8534399" y="1747836"/>
            <a:ext cx="900000" cy="900000"/>
          </a:xfrm>
          <a:prstGeom prst="roundRect">
            <a:avLst/>
          </a:prstGeom>
        </p:spPr>
        <p:txBody>
          <a:bodyPr/>
          <a:lstStyle>
            <a:lvl1pPr>
              <a:defRPr sz="1200"/>
            </a:lvl1pPr>
          </a:lstStyle>
          <a:p>
            <a:endParaRPr lang="id-ID"/>
          </a:p>
        </p:txBody>
      </p:sp>
      <p:sp>
        <p:nvSpPr>
          <p:cNvPr id="38" name="Picture Placeholder 6"/>
          <p:cNvSpPr>
            <a:spLocks noGrp="1"/>
          </p:cNvSpPr>
          <p:nvPr>
            <p:ph type="pic" sz="quarter" idx="15"/>
          </p:nvPr>
        </p:nvSpPr>
        <p:spPr>
          <a:xfrm>
            <a:off x="4610099" y="1747836"/>
            <a:ext cx="900000" cy="900000"/>
          </a:xfrm>
          <a:prstGeom prst="roundRect">
            <a:avLst/>
          </a:prstGeom>
        </p:spPr>
        <p:txBody>
          <a:bodyPr/>
          <a:lstStyle>
            <a:lvl1pPr>
              <a:defRPr sz="1200"/>
            </a:lvl1pPr>
          </a:lstStyle>
          <a:p>
            <a:endParaRPr lang="id-ID"/>
          </a:p>
        </p:txBody>
      </p:sp>
      <p:sp>
        <p:nvSpPr>
          <p:cNvPr id="39"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Tree>
    <p:extLst>
      <p:ext uri="{BB962C8B-B14F-4D97-AF65-F5344CB8AC3E}">
        <p14:creationId xmlns="" xmlns:p14="http://schemas.microsoft.com/office/powerpoint/2010/main" val="1088832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stimonial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E338FC-3494-4441-BE81-C552B814092F}"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13"/>
          <p:cNvSpPr>
            <a:spLocks noGrp="1"/>
          </p:cNvSpPr>
          <p:nvPr>
            <p:ph type="pic" sz="quarter" idx="13"/>
          </p:nvPr>
        </p:nvSpPr>
        <p:spPr>
          <a:xfrm>
            <a:off x="762000" y="4286250"/>
            <a:ext cx="1438275" cy="1438275"/>
          </a:xfrm>
          <a:prstGeom prst="roundRect">
            <a:avLst/>
          </a:prstGeom>
        </p:spPr>
      </p:sp>
      <p:sp>
        <p:nvSpPr>
          <p:cNvPr id="10" name="Picture Placeholder 14"/>
          <p:cNvSpPr>
            <a:spLocks noGrp="1"/>
          </p:cNvSpPr>
          <p:nvPr>
            <p:ph type="pic" sz="quarter" idx="14"/>
          </p:nvPr>
        </p:nvSpPr>
        <p:spPr>
          <a:xfrm>
            <a:off x="6486525" y="4267200"/>
            <a:ext cx="1438275" cy="1438275"/>
          </a:xfrm>
          <a:prstGeom prst="roundRect">
            <a:avLst/>
          </a:prstGeom>
        </p:spPr>
      </p:sp>
    </p:spTree>
    <p:extLst>
      <p:ext uri="{BB962C8B-B14F-4D97-AF65-F5344CB8AC3E}">
        <p14:creationId xmlns="" xmlns:p14="http://schemas.microsoft.com/office/powerpoint/2010/main" val="3786796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3 Image">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A7A15FFC-C994-4C8C-81D1-128FB11C2A2B}"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9" name="Picture Placeholder 8"/>
          <p:cNvSpPr>
            <a:spLocks noGrp="1"/>
          </p:cNvSpPr>
          <p:nvPr>
            <p:ph type="pic" sz="quarter" idx="13"/>
          </p:nvPr>
        </p:nvSpPr>
        <p:spPr>
          <a:xfrm>
            <a:off x="1069525" y="2070100"/>
            <a:ext cx="2247900" cy="2247900"/>
          </a:xfrm>
          <a:prstGeom prst="ellipse">
            <a:avLst/>
          </a:prstGeom>
        </p:spPr>
        <p:txBody>
          <a:bodyPr/>
          <a:lstStyle/>
          <a:p>
            <a:endParaRPr lang="id-ID" dirty="0"/>
          </a:p>
        </p:txBody>
      </p:sp>
      <p:sp>
        <p:nvSpPr>
          <p:cNvPr id="10" name="Picture Placeholder 8"/>
          <p:cNvSpPr>
            <a:spLocks noGrp="1"/>
          </p:cNvSpPr>
          <p:nvPr>
            <p:ph type="pic" sz="quarter" idx="14"/>
          </p:nvPr>
        </p:nvSpPr>
        <p:spPr>
          <a:xfrm>
            <a:off x="4972050" y="2070100"/>
            <a:ext cx="2247900" cy="2247900"/>
          </a:xfrm>
          <a:prstGeom prst="ellipse">
            <a:avLst/>
          </a:prstGeom>
        </p:spPr>
        <p:txBody>
          <a:bodyPr/>
          <a:lstStyle/>
          <a:p>
            <a:endParaRPr lang="id-ID" dirty="0"/>
          </a:p>
        </p:txBody>
      </p:sp>
      <p:sp>
        <p:nvSpPr>
          <p:cNvPr id="11" name="Picture Placeholder 8"/>
          <p:cNvSpPr>
            <a:spLocks noGrp="1"/>
          </p:cNvSpPr>
          <p:nvPr>
            <p:ph type="pic" sz="quarter" idx="15"/>
          </p:nvPr>
        </p:nvSpPr>
        <p:spPr>
          <a:xfrm>
            <a:off x="8889092" y="2070100"/>
            <a:ext cx="2247900" cy="2247900"/>
          </a:xfrm>
          <a:prstGeom prst="ellipse">
            <a:avLst/>
          </a:prstGeom>
        </p:spPr>
        <p:txBody>
          <a:bodyPr/>
          <a:lstStyle/>
          <a:p>
            <a:endParaRPr lang="id-ID" dirty="0"/>
          </a:p>
        </p:txBody>
      </p:sp>
    </p:spTree>
    <p:extLst>
      <p:ext uri="{BB962C8B-B14F-4D97-AF65-F5344CB8AC3E}">
        <p14:creationId xmlns="" xmlns:p14="http://schemas.microsoft.com/office/powerpoint/2010/main" val="1087133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earchy / Structural">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D4D7814B-DA31-4E1B-AEEA-A24EBEF65637}"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7" name="Picture Placeholder 6"/>
          <p:cNvSpPr>
            <a:spLocks noGrp="1"/>
          </p:cNvSpPr>
          <p:nvPr>
            <p:ph type="pic" sz="quarter" idx="13"/>
          </p:nvPr>
        </p:nvSpPr>
        <p:spPr>
          <a:xfrm>
            <a:off x="4470400" y="134620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8" name="Picture Placeholder 6"/>
          <p:cNvSpPr>
            <a:spLocks noGrp="1"/>
          </p:cNvSpPr>
          <p:nvPr>
            <p:ph type="pic" sz="quarter" idx="14"/>
          </p:nvPr>
        </p:nvSpPr>
        <p:spPr>
          <a:xfrm>
            <a:off x="4470400" y="29160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9" name="Picture Placeholder 6"/>
          <p:cNvSpPr>
            <a:spLocks noGrp="1"/>
          </p:cNvSpPr>
          <p:nvPr>
            <p:ph type="pic" sz="quarter" idx="15"/>
          </p:nvPr>
        </p:nvSpPr>
        <p:spPr>
          <a:xfrm>
            <a:off x="8128000" y="29160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2" name="Picture Placeholder 6"/>
          <p:cNvSpPr>
            <a:spLocks noGrp="1"/>
          </p:cNvSpPr>
          <p:nvPr>
            <p:ph type="pic" sz="quarter" idx="16"/>
          </p:nvPr>
        </p:nvSpPr>
        <p:spPr>
          <a:xfrm>
            <a:off x="673099" y="2916013"/>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13" name="Picture Placeholder 6"/>
          <p:cNvSpPr>
            <a:spLocks noGrp="1"/>
          </p:cNvSpPr>
          <p:nvPr>
            <p:ph type="pic" sz="quarter" idx="17"/>
          </p:nvPr>
        </p:nvSpPr>
        <p:spPr>
          <a:xfrm>
            <a:off x="4470400" y="4411214"/>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14" name="Picture Placeholder 6"/>
          <p:cNvSpPr>
            <a:spLocks noGrp="1"/>
          </p:cNvSpPr>
          <p:nvPr>
            <p:ph type="pic" sz="quarter" idx="18"/>
          </p:nvPr>
        </p:nvSpPr>
        <p:spPr>
          <a:xfrm>
            <a:off x="8128000" y="441121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15" name="Picture Placeholder 6"/>
          <p:cNvSpPr>
            <a:spLocks noGrp="1"/>
          </p:cNvSpPr>
          <p:nvPr>
            <p:ph type="pic" sz="quarter" idx="19"/>
          </p:nvPr>
        </p:nvSpPr>
        <p:spPr>
          <a:xfrm>
            <a:off x="673099" y="4411213"/>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 xmlns:p14="http://schemas.microsoft.com/office/powerpoint/2010/main" val="595871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earchy / Structural 2">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C65BC8A7-0346-49B3-BF61-32C2BE44F168}"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10" name="Picture Placeholder 9"/>
          <p:cNvSpPr>
            <a:spLocks noGrp="1"/>
          </p:cNvSpPr>
          <p:nvPr>
            <p:ph type="pic" sz="quarter" idx="13"/>
          </p:nvPr>
        </p:nvSpPr>
        <p:spPr>
          <a:xfrm>
            <a:off x="743456" y="2276475"/>
            <a:ext cx="923925" cy="923925"/>
          </a:xfrm>
          <a:prstGeom prst="roundRect">
            <a:avLst/>
          </a:prstGeom>
        </p:spPr>
        <p:txBody>
          <a:bodyPr>
            <a:normAutofit/>
          </a:bodyPr>
          <a:lstStyle>
            <a:lvl1pPr>
              <a:defRPr sz="1200"/>
            </a:lvl1pPr>
          </a:lstStyle>
          <a:p>
            <a:endParaRPr lang="id-ID"/>
          </a:p>
        </p:txBody>
      </p:sp>
      <p:sp>
        <p:nvSpPr>
          <p:cNvPr id="25" name="Picture Placeholder 9"/>
          <p:cNvSpPr>
            <a:spLocks noGrp="1"/>
          </p:cNvSpPr>
          <p:nvPr>
            <p:ph type="pic" sz="quarter" idx="14"/>
          </p:nvPr>
        </p:nvSpPr>
        <p:spPr>
          <a:xfrm>
            <a:off x="4778820" y="2266645"/>
            <a:ext cx="923925" cy="923925"/>
          </a:xfrm>
          <a:prstGeom prst="roundRect">
            <a:avLst/>
          </a:prstGeom>
        </p:spPr>
        <p:txBody>
          <a:bodyPr>
            <a:normAutofit/>
          </a:bodyPr>
          <a:lstStyle>
            <a:lvl1pPr>
              <a:defRPr sz="1200"/>
            </a:lvl1pPr>
          </a:lstStyle>
          <a:p>
            <a:endParaRPr lang="id-ID"/>
          </a:p>
        </p:txBody>
      </p:sp>
      <p:sp>
        <p:nvSpPr>
          <p:cNvPr id="26" name="Picture Placeholder 9"/>
          <p:cNvSpPr>
            <a:spLocks noGrp="1"/>
          </p:cNvSpPr>
          <p:nvPr>
            <p:ph type="pic" sz="quarter" idx="15"/>
          </p:nvPr>
        </p:nvSpPr>
        <p:spPr>
          <a:xfrm>
            <a:off x="8638375" y="2276474"/>
            <a:ext cx="923925" cy="923925"/>
          </a:xfrm>
          <a:prstGeom prst="roundRect">
            <a:avLst/>
          </a:prstGeom>
        </p:spPr>
        <p:txBody>
          <a:bodyPr>
            <a:normAutofit/>
          </a:bodyPr>
          <a:lstStyle>
            <a:lvl1pPr>
              <a:defRPr sz="1200"/>
            </a:lvl1pPr>
          </a:lstStyle>
          <a:p>
            <a:endParaRPr lang="id-ID"/>
          </a:p>
        </p:txBody>
      </p:sp>
      <p:sp>
        <p:nvSpPr>
          <p:cNvPr id="27" name="Picture Placeholder 9"/>
          <p:cNvSpPr>
            <a:spLocks noGrp="1"/>
          </p:cNvSpPr>
          <p:nvPr>
            <p:ph type="pic" sz="quarter" idx="16"/>
          </p:nvPr>
        </p:nvSpPr>
        <p:spPr>
          <a:xfrm>
            <a:off x="1295906" y="3730540"/>
            <a:ext cx="866269" cy="866269"/>
          </a:xfrm>
          <a:prstGeom prst="roundRect">
            <a:avLst/>
          </a:prstGeom>
        </p:spPr>
        <p:txBody>
          <a:bodyPr>
            <a:normAutofit/>
          </a:bodyPr>
          <a:lstStyle>
            <a:lvl1pPr>
              <a:defRPr sz="1200"/>
            </a:lvl1pPr>
          </a:lstStyle>
          <a:p>
            <a:endParaRPr lang="id-ID"/>
          </a:p>
        </p:txBody>
      </p:sp>
      <p:sp>
        <p:nvSpPr>
          <p:cNvPr id="28" name="Picture Placeholder 9"/>
          <p:cNvSpPr>
            <a:spLocks noGrp="1"/>
          </p:cNvSpPr>
          <p:nvPr>
            <p:ph type="pic" sz="quarter" idx="17"/>
          </p:nvPr>
        </p:nvSpPr>
        <p:spPr>
          <a:xfrm>
            <a:off x="5331270" y="3720710"/>
            <a:ext cx="866269" cy="866269"/>
          </a:xfrm>
          <a:prstGeom prst="roundRect">
            <a:avLst/>
          </a:prstGeom>
        </p:spPr>
        <p:txBody>
          <a:bodyPr>
            <a:normAutofit/>
          </a:bodyPr>
          <a:lstStyle>
            <a:lvl1pPr>
              <a:defRPr sz="1200"/>
            </a:lvl1pPr>
          </a:lstStyle>
          <a:p>
            <a:endParaRPr lang="id-ID"/>
          </a:p>
        </p:txBody>
      </p:sp>
      <p:sp>
        <p:nvSpPr>
          <p:cNvPr id="29" name="Picture Placeholder 9"/>
          <p:cNvSpPr>
            <a:spLocks noGrp="1"/>
          </p:cNvSpPr>
          <p:nvPr>
            <p:ph type="pic" sz="quarter" idx="18"/>
          </p:nvPr>
        </p:nvSpPr>
        <p:spPr>
          <a:xfrm>
            <a:off x="9190825" y="3730539"/>
            <a:ext cx="866269" cy="866269"/>
          </a:xfrm>
          <a:prstGeom prst="roundRect">
            <a:avLst/>
          </a:prstGeom>
        </p:spPr>
        <p:txBody>
          <a:bodyPr>
            <a:normAutofit/>
          </a:bodyPr>
          <a:lstStyle>
            <a:lvl1pPr>
              <a:defRPr sz="1200"/>
            </a:lvl1pPr>
          </a:lstStyle>
          <a:p>
            <a:endParaRPr lang="id-ID"/>
          </a:p>
        </p:txBody>
      </p:sp>
      <p:sp>
        <p:nvSpPr>
          <p:cNvPr id="30" name="Picture Placeholder 9"/>
          <p:cNvSpPr>
            <a:spLocks noGrp="1"/>
          </p:cNvSpPr>
          <p:nvPr>
            <p:ph type="pic" sz="quarter" idx="19"/>
          </p:nvPr>
        </p:nvSpPr>
        <p:spPr>
          <a:xfrm>
            <a:off x="1295906" y="5079964"/>
            <a:ext cx="866269" cy="866269"/>
          </a:xfrm>
          <a:prstGeom prst="roundRect">
            <a:avLst/>
          </a:prstGeom>
        </p:spPr>
        <p:txBody>
          <a:bodyPr>
            <a:normAutofit/>
          </a:bodyPr>
          <a:lstStyle>
            <a:lvl1pPr>
              <a:defRPr sz="1200"/>
            </a:lvl1pPr>
          </a:lstStyle>
          <a:p>
            <a:endParaRPr lang="id-ID"/>
          </a:p>
        </p:txBody>
      </p:sp>
      <p:sp>
        <p:nvSpPr>
          <p:cNvPr id="31" name="Picture Placeholder 9"/>
          <p:cNvSpPr>
            <a:spLocks noGrp="1"/>
          </p:cNvSpPr>
          <p:nvPr>
            <p:ph type="pic" sz="quarter" idx="20"/>
          </p:nvPr>
        </p:nvSpPr>
        <p:spPr>
          <a:xfrm>
            <a:off x="5331270" y="5070134"/>
            <a:ext cx="866269" cy="866269"/>
          </a:xfrm>
          <a:prstGeom prst="roundRect">
            <a:avLst/>
          </a:prstGeom>
        </p:spPr>
        <p:txBody>
          <a:bodyPr>
            <a:normAutofit/>
          </a:bodyPr>
          <a:lstStyle>
            <a:lvl1pPr>
              <a:defRPr sz="1200"/>
            </a:lvl1pPr>
          </a:lstStyle>
          <a:p>
            <a:endParaRPr lang="id-ID"/>
          </a:p>
        </p:txBody>
      </p:sp>
      <p:sp>
        <p:nvSpPr>
          <p:cNvPr id="32" name="Picture Placeholder 9"/>
          <p:cNvSpPr>
            <a:spLocks noGrp="1"/>
          </p:cNvSpPr>
          <p:nvPr>
            <p:ph type="pic" sz="quarter" idx="21"/>
          </p:nvPr>
        </p:nvSpPr>
        <p:spPr>
          <a:xfrm>
            <a:off x="9190825" y="5079963"/>
            <a:ext cx="866269" cy="866269"/>
          </a:xfrm>
          <a:prstGeom prst="roundRect">
            <a:avLst/>
          </a:prstGeom>
        </p:spPr>
        <p:txBody>
          <a:bodyPr>
            <a:normAutofit/>
          </a:bodyPr>
          <a:lstStyle>
            <a:lvl1pPr>
              <a:defRPr sz="1200"/>
            </a:lvl1pPr>
          </a:lstStyle>
          <a:p>
            <a:endParaRPr lang="id-ID"/>
          </a:p>
        </p:txBody>
      </p:sp>
    </p:spTree>
    <p:extLst>
      <p:ext uri="{BB962C8B-B14F-4D97-AF65-F5344CB8AC3E}">
        <p14:creationId xmlns="" xmlns:p14="http://schemas.microsoft.com/office/powerpoint/2010/main" val="786185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earchy / Structural 3">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64428A35-AAE7-45EA-AC44-5B3F094FAB08}"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5557838" y="1637990"/>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5557838" y="3554940"/>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215438" y="3554939"/>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1760537" y="3554939"/>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 xmlns:p14="http://schemas.microsoft.com/office/powerpoint/2010/main" val="77627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earchy / Structural 4">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E50CF27E-AE76-41E0-97DD-C44B7AD20862}"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469900" y="3193740"/>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6284004" y="2388990"/>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6284004" y="4011225"/>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27" name="Picture Placeholder 6"/>
          <p:cNvSpPr>
            <a:spLocks noGrp="1"/>
          </p:cNvSpPr>
          <p:nvPr>
            <p:ph type="pic" sz="quarter" idx="16"/>
          </p:nvPr>
        </p:nvSpPr>
        <p:spPr>
          <a:xfrm>
            <a:off x="3376952" y="238899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3376952" y="401122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17" name="Picture Placeholder 6"/>
          <p:cNvSpPr>
            <a:spLocks noGrp="1"/>
          </p:cNvSpPr>
          <p:nvPr>
            <p:ph type="pic" sz="quarter" idx="18"/>
          </p:nvPr>
        </p:nvSpPr>
        <p:spPr>
          <a:xfrm>
            <a:off x="6284004" y="5082444"/>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19" name="Picture Placeholder 6"/>
          <p:cNvSpPr>
            <a:spLocks noGrp="1"/>
          </p:cNvSpPr>
          <p:nvPr>
            <p:ph type="pic" sz="quarter" idx="19"/>
          </p:nvPr>
        </p:nvSpPr>
        <p:spPr>
          <a:xfrm>
            <a:off x="6284004" y="1338233"/>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21" name="Picture Placeholder 6"/>
          <p:cNvSpPr>
            <a:spLocks noGrp="1"/>
          </p:cNvSpPr>
          <p:nvPr>
            <p:ph type="pic" sz="quarter" idx="20"/>
          </p:nvPr>
        </p:nvSpPr>
        <p:spPr>
          <a:xfrm>
            <a:off x="9017679" y="2388990"/>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23" name="Picture Placeholder 6"/>
          <p:cNvSpPr>
            <a:spLocks noGrp="1"/>
          </p:cNvSpPr>
          <p:nvPr>
            <p:ph type="pic" sz="quarter" idx="21"/>
          </p:nvPr>
        </p:nvSpPr>
        <p:spPr>
          <a:xfrm>
            <a:off x="9017679" y="4011225"/>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 xmlns:p14="http://schemas.microsoft.com/office/powerpoint/2010/main" val="477071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earchy / Structural 5">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18C8863C-24FA-483A-A962-F650B1E22FC4}" type="datetime1">
              <a:rPr lang="id-ID" smtClean="0"/>
              <a:pPr/>
              <a:t>28/02/2022</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9907587" y="1536389"/>
            <a:ext cx="1332000" cy="1332000"/>
          </a:xfrm>
          <a:prstGeom prst="rect">
            <a:avLst/>
          </a:prstGeom>
          <a:ln w="31750">
            <a:noFill/>
          </a:ln>
        </p:spPr>
        <p:txBody>
          <a:bodyPr>
            <a:normAutofit/>
          </a:bodyPr>
          <a:lstStyle>
            <a:lvl1pPr>
              <a:defRPr sz="1050"/>
            </a:lvl1pPr>
          </a:lstStyle>
          <a:p>
            <a:endParaRPr lang="id-ID"/>
          </a:p>
        </p:txBody>
      </p:sp>
      <p:sp>
        <p:nvSpPr>
          <p:cNvPr id="25" name="Picture Placeholder 6"/>
          <p:cNvSpPr>
            <a:spLocks noGrp="1"/>
          </p:cNvSpPr>
          <p:nvPr>
            <p:ph type="pic" sz="quarter" idx="14"/>
          </p:nvPr>
        </p:nvSpPr>
        <p:spPr>
          <a:xfrm>
            <a:off x="8474074" y="3123516"/>
            <a:ext cx="1332000" cy="1332000"/>
          </a:xfrm>
          <a:prstGeom prst="rect">
            <a:avLst/>
          </a:prstGeom>
          <a:ln w="31750">
            <a:noFill/>
          </a:ln>
        </p:spPr>
        <p:txBody>
          <a:bodyPr>
            <a:normAutofit/>
          </a:bodyPr>
          <a:lstStyle>
            <a:lvl1pPr>
              <a:defRPr sz="1050"/>
            </a:lvl1pPr>
          </a:lstStyle>
          <a:p>
            <a:endParaRPr lang="id-ID"/>
          </a:p>
        </p:txBody>
      </p:sp>
      <p:sp>
        <p:nvSpPr>
          <p:cNvPr id="26" name="Picture Placeholder 6"/>
          <p:cNvSpPr>
            <a:spLocks noGrp="1"/>
          </p:cNvSpPr>
          <p:nvPr>
            <p:ph type="pic" sz="quarter" idx="15"/>
          </p:nvPr>
        </p:nvSpPr>
        <p:spPr>
          <a:xfrm>
            <a:off x="9907587" y="3123516"/>
            <a:ext cx="1332000" cy="1332000"/>
          </a:xfrm>
          <a:prstGeom prst="rect">
            <a:avLst/>
          </a:prstGeom>
          <a:ln w="31750">
            <a:noFill/>
          </a:ln>
        </p:spPr>
        <p:txBody>
          <a:bodyPr>
            <a:normAutofit/>
          </a:bodyPr>
          <a:lstStyle>
            <a:lvl1pPr>
              <a:defRPr sz="1050"/>
            </a:lvl1pPr>
          </a:lstStyle>
          <a:p>
            <a:endParaRPr lang="id-ID"/>
          </a:p>
        </p:txBody>
      </p:sp>
      <p:sp>
        <p:nvSpPr>
          <p:cNvPr id="13" name="Picture Placeholder 6"/>
          <p:cNvSpPr>
            <a:spLocks noGrp="1"/>
          </p:cNvSpPr>
          <p:nvPr>
            <p:ph type="pic" sz="quarter" idx="16"/>
          </p:nvPr>
        </p:nvSpPr>
        <p:spPr>
          <a:xfrm>
            <a:off x="8474074" y="4727262"/>
            <a:ext cx="1332000" cy="1332000"/>
          </a:xfrm>
          <a:prstGeom prst="rect">
            <a:avLst/>
          </a:prstGeom>
          <a:ln w="31750">
            <a:noFill/>
          </a:ln>
        </p:spPr>
        <p:txBody>
          <a:bodyPr>
            <a:normAutofit/>
          </a:bodyPr>
          <a:lstStyle>
            <a:lvl1pPr>
              <a:defRPr sz="1050"/>
            </a:lvl1pPr>
          </a:lstStyle>
          <a:p>
            <a:endParaRPr lang="id-ID"/>
          </a:p>
        </p:txBody>
      </p:sp>
      <p:sp>
        <p:nvSpPr>
          <p:cNvPr id="14" name="Picture Placeholder 6"/>
          <p:cNvSpPr>
            <a:spLocks noGrp="1"/>
          </p:cNvSpPr>
          <p:nvPr>
            <p:ph type="pic" sz="quarter" idx="17"/>
          </p:nvPr>
        </p:nvSpPr>
        <p:spPr>
          <a:xfrm>
            <a:off x="9907587" y="4727262"/>
            <a:ext cx="1332000" cy="1332000"/>
          </a:xfrm>
          <a:prstGeom prst="rect">
            <a:avLst/>
          </a:prstGeom>
          <a:ln w="31750">
            <a:noFill/>
          </a:ln>
        </p:spPr>
        <p:txBody>
          <a:bodyPr>
            <a:normAutofit/>
          </a:bodyPr>
          <a:lstStyle>
            <a:lvl1pPr>
              <a:defRPr sz="1050"/>
            </a:lvl1pPr>
          </a:lstStyle>
          <a:p>
            <a:endParaRPr lang="id-ID"/>
          </a:p>
        </p:txBody>
      </p:sp>
      <p:sp>
        <p:nvSpPr>
          <p:cNvPr id="15" name="Picture Placeholder 6"/>
          <p:cNvSpPr>
            <a:spLocks noGrp="1"/>
          </p:cNvSpPr>
          <p:nvPr>
            <p:ph type="pic" sz="quarter" idx="18"/>
          </p:nvPr>
        </p:nvSpPr>
        <p:spPr>
          <a:xfrm>
            <a:off x="7035798" y="4727262"/>
            <a:ext cx="1332000" cy="1332000"/>
          </a:xfrm>
          <a:prstGeom prst="rect">
            <a:avLst/>
          </a:prstGeom>
          <a:ln w="31750">
            <a:noFill/>
          </a:ln>
        </p:spPr>
        <p:txBody>
          <a:bodyPr>
            <a:normAutofit/>
          </a:bodyPr>
          <a:lstStyle>
            <a:lvl1pPr>
              <a:defRPr sz="1050"/>
            </a:lvl1pPr>
          </a:lstStyle>
          <a:p>
            <a:endParaRPr lang="id-ID"/>
          </a:p>
        </p:txBody>
      </p:sp>
    </p:spTree>
    <p:extLst>
      <p:ext uri="{BB962C8B-B14F-4D97-AF65-F5344CB8AC3E}">
        <p14:creationId xmlns="" xmlns:p14="http://schemas.microsoft.com/office/powerpoint/2010/main" val="41929103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9CA78-0F8B-4EDE-BD14-0C1BE255B4F9}" type="datetime1">
              <a:rPr lang="id-ID" smtClean="0"/>
              <a:pPr/>
              <a:t>28/02/2022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www.rehberlikservisim.com</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CE0B-6A48-4FB3-98FF-149C947D6D9D}" type="slidenum">
              <a:rPr lang="id-ID" smtClean="0"/>
              <a:pPr/>
              <a:t>‹#›</a:t>
            </a:fld>
            <a:endParaRPr lang="id-ID"/>
          </a:p>
        </p:txBody>
      </p:sp>
    </p:spTree>
    <p:extLst>
      <p:ext uri="{BB962C8B-B14F-4D97-AF65-F5344CB8AC3E}">
        <p14:creationId xmlns="" xmlns:p14="http://schemas.microsoft.com/office/powerpoint/2010/main" val="1620821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94" r:id="rId3"/>
    <p:sldLayoutId id="2147483695" r:id="rId4"/>
    <p:sldLayoutId id="2147483681" r:id="rId5"/>
    <p:sldLayoutId id="2147483697" r:id="rId6"/>
    <p:sldLayoutId id="2147483682" r:id="rId7"/>
    <p:sldLayoutId id="2147483684" r:id="rId8"/>
    <p:sldLayoutId id="2147483683" r:id="rId9"/>
    <p:sldLayoutId id="2147483655" r:id="rId10"/>
    <p:sldLayoutId id="2147483660" r:id="rId11"/>
    <p:sldLayoutId id="2147483661" r:id="rId12"/>
    <p:sldLayoutId id="2147483662" r:id="rId13"/>
    <p:sldLayoutId id="2147483676" r:id="rId14"/>
    <p:sldLayoutId id="2147483696" r:id="rId15"/>
    <p:sldLayoutId id="2147483675" r:id="rId16"/>
    <p:sldLayoutId id="2147483664" r:id="rId17"/>
    <p:sldLayoutId id="2147483665" r:id="rId18"/>
    <p:sldLayoutId id="2147483666" r:id="rId19"/>
    <p:sldLayoutId id="2147483668" r:id="rId20"/>
    <p:sldLayoutId id="2147483670" r:id="rId21"/>
    <p:sldLayoutId id="2147483671" r:id="rId22"/>
    <p:sldLayoutId id="2147483672" r:id="rId23"/>
    <p:sldLayoutId id="2147483673" r:id="rId24"/>
    <p:sldLayoutId id="2147483680" r:id="rId25"/>
    <p:sldLayoutId id="2147483679" r:id="rId26"/>
    <p:sldLayoutId id="2147483677" r:id="rId27"/>
    <p:sldLayoutId id="2147483689" r:id="rId28"/>
    <p:sldLayoutId id="2147483688" r:id="rId29"/>
    <p:sldLayoutId id="2147483678" r:id="rId30"/>
    <p:sldLayoutId id="2147483667" r:id="rId31"/>
    <p:sldLayoutId id="2147483669" r:id="rId32"/>
    <p:sldLayoutId id="2147483690" r:id="rId33"/>
    <p:sldLayoutId id="2147483692" r:id="rId34"/>
    <p:sldLayoutId id="2147483691" r:id="rId35"/>
    <p:sldLayoutId id="2147483693" r:id="rId36"/>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54 Dikdörtgen"/>
          <p:cNvSpPr/>
          <p:nvPr/>
        </p:nvSpPr>
        <p:spPr>
          <a:xfrm>
            <a:off x="0" y="6424863"/>
            <a:ext cx="12192000" cy="4331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6304547" y="2249905"/>
            <a:ext cx="5594683" cy="2995863"/>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tr-TR" sz="8000" b="1" dirty="0" smtClean="0">
                <a:solidFill>
                  <a:schemeClr val="accent5">
                    <a:lumMod val="50000"/>
                  </a:schemeClr>
                </a:solidFill>
              </a:rPr>
              <a:t>TEST ÇÖZME </a:t>
            </a:r>
            <a:r>
              <a:rPr lang="tr-TR" sz="5400" b="1" dirty="0" smtClean="0">
                <a:solidFill>
                  <a:schemeClr val="tx1"/>
                </a:solidFill>
              </a:rPr>
              <a:t/>
            </a:r>
            <a:br>
              <a:rPr lang="tr-TR" sz="5400" b="1" dirty="0" smtClean="0">
                <a:solidFill>
                  <a:schemeClr val="tx1"/>
                </a:solidFill>
              </a:rPr>
            </a:br>
            <a:r>
              <a:rPr lang="tr-TR" sz="8800" b="1" dirty="0" smtClean="0">
                <a:solidFill>
                  <a:srgbClr val="C00000"/>
                </a:solidFill>
              </a:rPr>
              <a:t>TEKNİKLERİ</a:t>
            </a:r>
            <a:endParaRPr lang="en-US" sz="5400" b="1" dirty="0">
              <a:solidFill>
                <a:srgbClr val="C00000"/>
              </a:solidFill>
            </a:endParaRPr>
          </a:p>
        </p:txBody>
      </p:sp>
      <p:sp>
        <p:nvSpPr>
          <p:cNvPr id="4" name="Slide Number Placeholder 3"/>
          <p:cNvSpPr>
            <a:spLocks noGrp="1"/>
          </p:cNvSpPr>
          <p:nvPr>
            <p:ph type="sldNum" sz="quarter" idx="12"/>
          </p:nvPr>
        </p:nvSpPr>
        <p:spPr/>
        <p:txBody>
          <a:bodyPr/>
          <a:lstStyle/>
          <a:p>
            <a:fld id="{98C37ADA-FE03-4EF7-8F15-3521BBE76F4D}" type="slidenum">
              <a:rPr lang="en-US" smtClean="0"/>
              <a:pPr/>
              <a:t>1</a:t>
            </a:fld>
            <a:endParaRPr lang="en-US"/>
          </a:p>
        </p:txBody>
      </p:sp>
      <p:grpSp>
        <p:nvGrpSpPr>
          <p:cNvPr id="5" name="Group 4"/>
          <p:cNvGrpSpPr/>
          <p:nvPr/>
        </p:nvGrpSpPr>
        <p:grpSpPr>
          <a:xfrm>
            <a:off x="999702" y="2525317"/>
            <a:ext cx="2506642" cy="3607219"/>
            <a:chOff x="999702" y="2525317"/>
            <a:chExt cx="2506642" cy="3607219"/>
          </a:xfrm>
        </p:grpSpPr>
        <p:sp>
          <p:nvSpPr>
            <p:cNvPr id="14" name="Freeform 13"/>
            <p:cNvSpPr>
              <a:spLocks/>
            </p:cNvSpPr>
            <p:nvPr/>
          </p:nvSpPr>
          <p:spPr bwMode="auto">
            <a:xfrm>
              <a:off x="2216772" y="3585162"/>
              <a:ext cx="857814" cy="680223"/>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63C3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1606608" y="3579460"/>
              <a:ext cx="348665" cy="90425"/>
            </a:xfrm>
            <a:prstGeom prst="rect">
              <a:avLst/>
            </a:prstGeom>
            <a:solidFill>
              <a:srgbClr val="F4C8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1270977" y="2779485"/>
              <a:ext cx="618310" cy="863517"/>
            </a:xfrm>
            <a:custGeom>
              <a:avLst/>
              <a:gdLst>
                <a:gd name="T0" fmla="*/ 303 w 321"/>
                <a:gd name="T1" fmla="*/ 310 h 448"/>
                <a:gd name="T2" fmla="*/ 277 w 321"/>
                <a:gd name="T3" fmla="*/ 296 h 448"/>
                <a:gd name="T4" fmla="*/ 277 w 321"/>
                <a:gd name="T5" fmla="*/ 32 h 448"/>
                <a:gd name="T6" fmla="*/ 321 w 321"/>
                <a:gd name="T7" fmla="*/ 0 h 448"/>
                <a:gd name="T8" fmla="*/ 261 w 321"/>
                <a:gd name="T9" fmla="*/ 0 h 448"/>
                <a:gd name="T10" fmla="*/ 63 w 321"/>
                <a:gd name="T11" fmla="*/ 0 h 448"/>
                <a:gd name="T12" fmla="*/ 57 w 321"/>
                <a:gd name="T13" fmla="*/ 171 h 448"/>
                <a:gd name="T14" fmla="*/ 55 w 321"/>
                <a:gd name="T15" fmla="*/ 172 h 448"/>
                <a:gd name="T16" fmla="*/ 0 w 321"/>
                <a:gd name="T17" fmla="*/ 224 h 448"/>
                <a:gd name="T18" fmla="*/ 55 w 321"/>
                <a:gd name="T19" fmla="*/ 275 h 448"/>
                <a:gd name="T20" fmla="*/ 58 w 321"/>
                <a:gd name="T21" fmla="*/ 275 h 448"/>
                <a:gd name="T22" fmla="*/ 58 w 321"/>
                <a:gd name="T23" fmla="*/ 276 h 448"/>
                <a:gd name="T24" fmla="*/ 58 w 321"/>
                <a:gd name="T25" fmla="*/ 275 h 448"/>
                <a:gd name="T26" fmla="*/ 211 w 321"/>
                <a:gd name="T27" fmla="*/ 446 h 448"/>
                <a:gd name="T28" fmla="*/ 212 w 321"/>
                <a:gd name="T29" fmla="*/ 446 h 448"/>
                <a:gd name="T30" fmla="*/ 261 w 321"/>
                <a:gd name="T31" fmla="*/ 446 h 448"/>
                <a:gd name="T32" fmla="*/ 277 w 321"/>
                <a:gd name="T33" fmla="*/ 447 h 448"/>
                <a:gd name="T34" fmla="*/ 277 w 321"/>
                <a:gd name="T35" fmla="*/ 326 h 448"/>
                <a:gd name="T36" fmla="*/ 303 w 321"/>
                <a:gd name="T37" fmla="*/ 3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448">
                  <a:moveTo>
                    <a:pt x="303" y="310"/>
                  </a:moveTo>
                  <a:cubicBezTo>
                    <a:pt x="277" y="296"/>
                    <a:pt x="277" y="296"/>
                    <a:pt x="277" y="296"/>
                  </a:cubicBezTo>
                  <a:cubicBezTo>
                    <a:pt x="277" y="32"/>
                    <a:pt x="277" y="32"/>
                    <a:pt x="277" y="32"/>
                  </a:cubicBezTo>
                  <a:cubicBezTo>
                    <a:pt x="277" y="32"/>
                    <a:pt x="295" y="24"/>
                    <a:pt x="321" y="0"/>
                  </a:cubicBezTo>
                  <a:cubicBezTo>
                    <a:pt x="261" y="0"/>
                    <a:pt x="261" y="0"/>
                    <a:pt x="261" y="0"/>
                  </a:cubicBezTo>
                  <a:cubicBezTo>
                    <a:pt x="63" y="0"/>
                    <a:pt x="63" y="0"/>
                    <a:pt x="63" y="0"/>
                  </a:cubicBezTo>
                  <a:cubicBezTo>
                    <a:pt x="63" y="0"/>
                    <a:pt x="58" y="89"/>
                    <a:pt x="57" y="171"/>
                  </a:cubicBezTo>
                  <a:cubicBezTo>
                    <a:pt x="56" y="171"/>
                    <a:pt x="56" y="172"/>
                    <a:pt x="55" y="172"/>
                  </a:cubicBezTo>
                  <a:cubicBezTo>
                    <a:pt x="24" y="172"/>
                    <a:pt x="0" y="196"/>
                    <a:pt x="0" y="224"/>
                  </a:cubicBezTo>
                  <a:cubicBezTo>
                    <a:pt x="0" y="252"/>
                    <a:pt x="24" y="275"/>
                    <a:pt x="55" y="275"/>
                  </a:cubicBezTo>
                  <a:cubicBezTo>
                    <a:pt x="56" y="275"/>
                    <a:pt x="57" y="275"/>
                    <a:pt x="58" y="275"/>
                  </a:cubicBezTo>
                  <a:cubicBezTo>
                    <a:pt x="58" y="275"/>
                    <a:pt x="58" y="276"/>
                    <a:pt x="58" y="276"/>
                  </a:cubicBezTo>
                  <a:cubicBezTo>
                    <a:pt x="58" y="276"/>
                    <a:pt x="58" y="275"/>
                    <a:pt x="58" y="275"/>
                  </a:cubicBezTo>
                  <a:cubicBezTo>
                    <a:pt x="58" y="275"/>
                    <a:pt x="112" y="411"/>
                    <a:pt x="211" y="446"/>
                  </a:cubicBezTo>
                  <a:cubicBezTo>
                    <a:pt x="212" y="446"/>
                    <a:pt x="212" y="446"/>
                    <a:pt x="212" y="446"/>
                  </a:cubicBezTo>
                  <a:cubicBezTo>
                    <a:pt x="224" y="448"/>
                    <a:pt x="261" y="446"/>
                    <a:pt x="261" y="446"/>
                  </a:cubicBezTo>
                  <a:cubicBezTo>
                    <a:pt x="261" y="446"/>
                    <a:pt x="268" y="446"/>
                    <a:pt x="277" y="447"/>
                  </a:cubicBezTo>
                  <a:cubicBezTo>
                    <a:pt x="277" y="326"/>
                    <a:pt x="277" y="326"/>
                    <a:pt x="277" y="326"/>
                  </a:cubicBezTo>
                  <a:lnTo>
                    <a:pt x="303" y="310"/>
                  </a:lnTo>
                  <a:close/>
                </a:path>
              </a:pathLst>
            </a:custGeom>
            <a:solidFill>
              <a:srgbClr val="FDD0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1829818" y="3629153"/>
              <a:ext cx="61913" cy="12220"/>
            </a:xfrm>
            <a:custGeom>
              <a:avLst/>
              <a:gdLst>
                <a:gd name="T0" fmla="*/ 20 w 32"/>
                <a:gd name="T1" fmla="*/ 5 h 6"/>
                <a:gd name="T2" fmla="*/ 32 w 32"/>
                <a:gd name="T3" fmla="*/ 0 h 6"/>
                <a:gd name="T4" fmla="*/ 0 w 32"/>
                <a:gd name="T5" fmla="*/ 6 h 6"/>
                <a:gd name="T6" fmla="*/ 20 w 32"/>
                <a:gd name="T7" fmla="*/ 5 h 6"/>
              </a:gdLst>
              <a:ahLst/>
              <a:cxnLst>
                <a:cxn ang="0">
                  <a:pos x="T0" y="T1"/>
                </a:cxn>
                <a:cxn ang="0">
                  <a:pos x="T2" y="T3"/>
                </a:cxn>
                <a:cxn ang="0">
                  <a:pos x="T4" y="T5"/>
                </a:cxn>
                <a:cxn ang="0">
                  <a:pos x="T6" y="T7"/>
                </a:cxn>
              </a:cxnLst>
              <a:rect l="0" t="0" r="r" b="b"/>
              <a:pathLst>
                <a:path w="32" h="6">
                  <a:moveTo>
                    <a:pt x="20" y="5"/>
                  </a:moveTo>
                  <a:cubicBezTo>
                    <a:pt x="24" y="4"/>
                    <a:pt x="28" y="2"/>
                    <a:pt x="32" y="0"/>
                  </a:cubicBezTo>
                  <a:cubicBezTo>
                    <a:pt x="19" y="3"/>
                    <a:pt x="8" y="5"/>
                    <a:pt x="0" y="6"/>
                  </a:cubicBezTo>
                  <a:cubicBezTo>
                    <a:pt x="8" y="6"/>
                    <a:pt x="16" y="6"/>
                    <a:pt x="20" y="5"/>
                  </a:cubicBezTo>
                  <a:close/>
                </a:path>
              </a:pathLst>
            </a:custGeom>
            <a:solidFill>
              <a:srgbClr val="FDD0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802935" y="3641372"/>
              <a:ext cx="25254" cy="3259"/>
            </a:xfrm>
            <a:custGeom>
              <a:avLst/>
              <a:gdLst>
                <a:gd name="T0" fmla="*/ 0 w 13"/>
                <a:gd name="T1" fmla="*/ 2 h 2"/>
                <a:gd name="T2" fmla="*/ 13 w 13"/>
                <a:gd name="T3" fmla="*/ 0 h 2"/>
                <a:gd name="T4" fmla="*/ 0 w 13"/>
                <a:gd name="T5" fmla="*/ 0 h 2"/>
                <a:gd name="T6" fmla="*/ 0 w 13"/>
                <a:gd name="T7" fmla="*/ 2 h 2"/>
              </a:gdLst>
              <a:ahLst/>
              <a:cxnLst>
                <a:cxn ang="0">
                  <a:pos x="T0" y="T1"/>
                </a:cxn>
                <a:cxn ang="0">
                  <a:pos x="T2" y="T3"/>
                </a:cxn>
                <a:cxn ang="0">
                  <a:pos x="T4" y="T5"/>
                </a:cxn>
                <a:cxn ang="0">
                  <a:pos x="T6" y="T7"/>
                </a:cxn>
              </a:cxnLst>
              <a:rect l="0" t="0" r="r" b="b"/>
              <a:pathLst>
                <a:path w="13" h="2">
                  <a:moveTo>
                    <a:pt x="0" y="2"/>
                  </a:moveTo>
                  <a:cubicBezTo>
                    <a:pt x="0" y="2"/>
                    <a:pt x="5" y="1"/>
                    <a:pt x="13" y="0"/>
                  </a:cubicBezTo>
                  <a:cubicBezTo>
                    <a:pt x="9" y="0"/>
                    <a:pt x="4" y="0"/>
                    <a:pt x="0" y="0"/>
                  </a:cubicBezTo>
                  <a:lnTo>
                    <a:pt x="0" y="2"/>
                  </a:lnTo>
                  <a:close/>
                </a:path>
              </a:pathLst>
            </a:custGeom>
            <a:solidFill>
              <a:srgbClr val="FFE9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802935" y="2779485"/>
              <a:ext cx="474119" cy="861888"/>
            </a:xfrm>
            <a:custGeom>
              <a:avLst/>
              <a:gdLst>
                <a:gd name="T0" fmla="*/ 187 w 246"/>
                <a:gd name="T1" fmla="*/ 276 h 447"/>
                <a:gd name="T2" fmla="*/ 191 w 246"/>
                <a:gd name="T3" fmla="*/ 276 h 447"/>
                <a:gd name="T4" fmla="*/ 246 w 246"/>
                <a:gd name="T5" fmla="*/ 225 h 447"/>
                <a:gd name="T6" fmla="*/ 191 w 246"/>
                <a:gd name="T7" fmla="*/ 174 h 447"/>
                <a:gd name="T8" fmla="*/ 189 w 246"/>
                <a:gd name="T9" fmla="*/ 171 h 447"/>
                <a:gd name="T10" fmla="*/ 182 w 246"/>
                <a:gd name="T11" fmla="*/ 0 h 447"/>
                <a:gd name="T12" fmla="*/ 45 w 246"/>
                <a:gd name="T13" fmla="*/ 0 h 447"/>
                <a:gd name="T14" fmla="*/ 0 w 246"/>
                <a:gd name="T15" fmla="*/ 32 h 447"/>
                <a:gd name="T16" fmla="*/ 0 w 246"/>
                <a:gd name="T17" fmla="*/ 447 h 447"/>
                <a:gd name="T18" fmla="*/ 13 w 246"/>
                <a:gd name="T19" fmla="*/ 447 h 447"/>
                <a:gd name="T20" fmla="*/ 45 w 246"/>
                <a:gd name="T21" fmla="*/ 441 h 447"/>
                <a:gd name="T22" fmla="*/ 187 w 246"/>
                <a:gd name="T23" fmla="*/ 27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7">
                  <a:moveTo>
                    <a:pt x="187" y="276"/>
                  </a:moveTo>
                  <a:cubicBezTo>
                    <a:pt x="189" y="276"/>
                    <a:pt x="190" y="276"/>
                    <a:pt x="191" y="276"/>
                  </a:cubicBezTo>
                  <a:cubicBezTo>
                    <a:pt x="221" y="276"/>
                    <a:pt x="246" y="253"/>
                    <a:pt x="246" y="225"/>
                  </a:cubicBezTo>
                  <a:cubicBezTo>
                    <a:pt x="246" y="196"/>
                    <a:pt x="221" y="174"/>
                    <a:pt x="191" y="174"/>
                  </a:cubicBezTo>
                  <a:cubicBezTo>
                    <a:pt x="190" y="174"/>
                    <a:pt x="189" y="171"/>
                    <a:pt x="189" y="171"/>
                  </a:cubicBezTo>
                  <a:cubicBezTo>
                    <a:pt x="187" y="89"/>
                    <a:pt x="182" y="0"/>
                    <a:pt x="182" y="0"/>
                  </a:cubicBezTo>
                  <a:cubicBezTo>
                    <a:pt x="45" y="0"/>
                    <a:pt x="45" y="0"/>
                    <a:pt x="45" y="0"/>
                  </a:cubicBezTo>
                  <a:cubicBezTo>
                    <a:pt x="19" y="24"/>
                    <a:pt x="0" y="32"/>
                    <a:pt x="0" y="32"/>
                  </a:cubicBezTo>
                  <a:cubicBezTo>
                    <a:pt x="0" y="447"/>
                    <a:pt x="0" y="447"/>
                    <a:pt x="0" y="447"/>
                  </a:cubicBezTo>
                  <a:cubicBezTo>
                    <a:pt x="4" y="447"/>
                    <a:pt x="9" y="447"/>
                    <a:pt x="13" y="447"/>
                  </a:cubicBezTo>
                  <a:cubicBezTo>
                    <a:pt x="21" y="446"/>
                    <a:pt x="33" y="444"/>
                    <a:pt x="45" y="441"/>
                  </a:cubicBezTo>
                  <a:cubicBezTo>
                    <a:pt x="137" y="400"/>
                    <a:pt x="187" y="276"/>
                    <a:pt x="187" y="276"/>
                  </a:cubicBezTo>
                  <a:close/>
                </a:path>
              </a:pathLst>
            </a:custGeom>
            <a:solidFill>
              <a:srgbClr val="FFE9D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756501" y="4760685"/>
              <a:ext cx="317709" cy="1281426"/>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1485226" y="4760685"/>
              <a:ext cx="319338" cy="1281426"/>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1457529" y="3743202"/>
              <a:ext cx="634603" cy="618311"/>
            </a:xfrm>
            <a:prstGeom prst="rect">
              <a:avLst/>
            </a:prstGeom>
            <a:solidFill>
              <a:srgbClr val="E8E1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694588" y="3669884"/>
              <a:ext cx="160484" cy="92869"/>
            </a:xfrm>
            <a:prstGeom prst="rect">
              <a:avLst/>
            </a:prstGeom>
            <a:solidFill>
              <a:srgbClr val="37384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1677481" y="3743202"/>
              <a:ext cx="194699" cy="1017484"/>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825745" y="3669884"/>
              <a:ext cx="183294" cy="125454"/>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540622" y="3669884"/>
              <a:ext cx="183294" cy="125454"/>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999702" y="3743202"/>
              <a:ext cx="382880" cy="1152714"/>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63C3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078722" y="4880437"/>
              <a:ext cx="223211" cy="163742"/>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745096" y="3743202"/>
              <a:ext cx="581652" cy="1191002"/>
            </a:xfrm>
            <a:custGeom>
              <a:avLst/>
              <a:gdLst>
                <a:gd name="T0" fmla="*/ 55 w 302"/>
                <a:gd name="T1" fmla="*/ 618 h 618"/>
                <a:gd name="T2" fmla="*/ 54 w 302"/>
                <a:gd name="T3" fmla="*/ 618 h 618"/>
                <a:gd name="T4" fmla="*/ 52 w 302"/>
                <a:gd name="T5" fmla="*/ 618 h 618"/>
                <a:gd name="T6" fmla="*/ 1 w 302"/>
                <a:gd name="T7" fmla="*/ 580 h 618"/>
                <a:gd name="T8" fmla="*/ 0 w 302"/>
                <a:gd name="T9" fmla="*/ 580 h 618"/>
                <a:gd name="T10" fmla="*/ 0 w 302"/>
                <a:gd name="T11" fmla="*/ 304 h 618"/>
                <a:gd name="T12" fmla="*/ 134 w 302"/>
                <a:gd name="T13" fmla="*/ 0 h 618"/>
                <a:gd name="T14" fmla="*/ 302 w 302"/>
                <a:gd name="T15" fmla="*/ 0 h 618"/>
                <a:gd name="T16" fmla="*/ 236 w 302"/>
                <a:gd name="T17" fmla="*/ 304 h 618"/>
                <a:gd name="T18" fmla="*/ 236 w 302"/>
                <a:gd name="T19" fmla="*/ 618 h 618"/>
                <a:gd name="T20" fmla="*/ 55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55" y="618"/>
                  </a:moveTo>
                  <a:cubicBezTo>
                    <a:pt x="54" y="618"/>
                    <a:pt x="54" y="618"/>
                    <a:pt x="54" y="618"/>
                  </a:cubicBezTo>
                  <a:cubicBezTo>
                    <a:pt x="54" y="618"/>
                    <a:pt x="53" y="618"/>
                    <a:pt x="52" y="618"/>
                  </a:cubicBezTo>
                  <a:cubicBezTo>
                    <a:pt x="26" y="618"/>
                    <a:pt x="4" y="602"/>
                    <a:pt x="1" y="580"/>
                  </a:cubicBezTo>
                  <a:cubicBezTo>
                    <a:pt x="0" y="580"/>
                    <a:pt x="0" y="580"/>
                    <a:pt x="0" y="580"/>
                  </a:cubicBezTo>
                  <a:cubicBezTo>
                    <a:pt x="0" y="304"/>
                    <a:pt x="0" y="304"/>
                    <a:pt x="0" y="304"/>
                  </a:cubicBezTo>
                  <a:cubicBezTo>
                    <a:pt x="134" y="0"/>
                    <a:pt x="134" y="0"/>
                    <a:pt x="134" y="0"/>
                  </a:cubicBezTo>
                  <a:cubicBezTo>
                    <a:pt x="302" y="0"/>
                    <a:pt x="302" y="0"/>
                    <a:pt x="302" y="0"/>
                  </a:cubicBezTo>
                  <a:cubicBezTo>
                    <a:pt x="236" y="304"/>
                    <a:pt x="236" y="304"/>
                    <a:pt x="236" y="304"/>
                  </a:cubicBezTo>
                  <a:cubicBezTo>
                    <a:pt x="236" y="618"/>
                    <a:pt x="236" y="618"/>
                    <a:pt x="236" y="618"/>
                  </a:cubicBezTo>
                  <a:lnTo>
                    <a:pt x="55" y="618"/>
                  </a:lnTo>
                  <a:close/>
                </a:path>
              </a:pathLst>
            </a:custGeom>
            <a:solidFill>
              <a:srgbClr val="98D5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745096" y="3704914"/>
              <a:ext cx="402431" cy="624013"/>
            </a:xfrm>
            <a:custGeom>
              <a:avLst/>
              <a:gdLst>
                <a:gd name="T0" fmla="*/ 265 w 494"/>
                <a:gd name="T1" fmla="*/ 383 h 766"/>
                <a:gd name="T2" fmla="*/ 0 w 494"/>
                <a:gd name="T3" fmla="*/ 766 h 766"/>
                <a:gd name="T4" fmla="*/ 333 w 494"/>
                <a:gd name="T5" fmla="*/ 0 h 766"/>
                <a:gd name="T6" fmla="*/ 494 w 494"/>
                <a:gd name="T7" fmla="*/ 47 h 766"/>
                <a:gd name="T8" fmla="*/ 385 w 494"/>
                <a:gd name="T9" fmla="*/ 203 h 766"/>
                <a:gd name="T10" fmla="*/ 272 w 494"/>
                <a:gd name="T11" fmla="*/ 371 h 766"/>
                <a:gd name="T12" fmla="*/ 265 w 494"/>
                <a:gd name="T13" fmla="*/ 383 h 766"/>
              </a:gdLst>
              <a:ahLst/>
              <a:cxnLst>
                <a:cxn ang="0">
                  <a:pos x="T0" y="T1"/>
                </a:cxn>
                <a:cxn ang="0">
                  <a:pos x="T2" y="T3"/>
                </a:cxn>
                <a:cxn ang="0">
                  <a:pos x="T4" y="T5"/>
                </a:cxn>
                <a:cxn ang="0">
                  <a:pos x="T6" y="T7"/>
                </a:cxn>
                <a:cxn ang="0">
                  <a:pos x="T8" y="T9"/>
                </a:cxn>
                <a:cxn ang="0">
                  <a:pos x="T10" y="T11"/>
                </a:cxn>
                <a:cxn ang="0">
                  <a:pos x="T12" y="T13"/>
                </a:cxn>
              </a:cxnLst>
              <a:rect l="0" t="0" r="r" b="b"/>
              <a:pathLst>
                <a:path w="494" h="766">
                  <a:moveTo>
                    <a:pt x="265" y="383"/>
                  </a:moveTo>
                  <a:lnTo>
                    <a:pt x="0" y="766"/>
                  </a:lnTo>
                  <a:lnTo>
                    <a:pt x="333" y="0"/>
                  </a:lnTo>
                  <a:lnTo>
                    <a:pt x="494" y="47"/>
                  </a:lnTo>
                  <a:lnTo>
                    <a:pt x="385" y="203"/>
                  </a:lnTo>
                  <a:lnTo>
                    <a:pt x="272" y="371"/>
                  </a:lnTo>
                  <a:lnTo>
                    <a:pt x="265" y="383"/>
                  </a:lnTo>
                  <a:close/>
                </a:path>
              </a:pathLst>
            </a:custGeom>
            <a:solidFill>
              <a:srgbClr val="63C3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222913" y="3743202"/>
              <a:ext cx="581652" cy="1191002"/>
            </a:xfrm>
            <a:custGeom>
              <a:avLst/>
              <a:gdLst>
                <a:gd name="T0" fmla="*/ 248 w 302"/>
                <a:gd name="T1" fmla="*/ 618 h 618"/>
                <a:gd name="T2" fmla="*/ 248 w 302"/>
                <a:gd name="T3" fmla="*/ 618 h 618"/>
                <a:gd name="T4" fmla="*/ 250 w 302"/>
                <a:gd name="T5" fmla="*/ 618 h 618"/>
                <a:gd name="T6" fmla="*/ 301 w 302"/>
                <a:gd name="T7" fmla="*/ 580 h 618"/>
                <a:gd name="T8" fmla="*/ 302 w 302"/>
                <a:gd name="T9" fmla="*/ 580 h 618"/>
                <a:gd name="T10" fmla="*/ 302 w 302"/>
                <a:gd name="T11" fmla="*/ 304 h 618"/>
                <a:gd name="T12" fmla="*/ 168 w 302"/>
                <a:gd name="T13" fmla="*/ 0 h 618"/>
                <a:gd name="T14" fmla="*/ 0 w 302"/>
                <a:gd name="T15" fmla="*/ 0 h 618"/>
                <a:gd name="T16" fmla="*/ 66 w 302"/>
                <a:gd name="T17" fmla="*/ 304 h 618"/>
                <a:gd name="T18" fmla="*/ 66 w 302"/>
                <a:gd name="T19" fmla="*/ 618 h 618"/>
                <a:gd name="T20" fmla="*/ 248 w 302"/>
                <a:gd name="T21"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618">
                  <a:moveTo>
                    <a:pt x="248" y="618"/>
                  </a:moveTo>
                  <a:cubicBezTo>
                    <a:pt x="248" y="618"/>
                    <a:pt x="248" y="618"/>
                    <a:pt x="248" y="618"/>
                  </a:cubicBezTo>
                  <a:cubicBezTo>
                    <a:pt x="249" y="618"/>
                    <a:pt x="249" y="618"/>
                    <a:pt x="250" y="618"/>
                  </a:cubicBezTo>
                  <a:cubicBezTo>
                    <a:pt x="276" y="618"/>
                    <a:pt x="298" y="602"/>
                    <a:pt x="301" y="580"/>
                  </a:cubicBezTo>
                  <a:cubicBezTo>
                    <a:pt x="302" y="580"/>
                    <a:pt x="302" y="580"/>
                    <a:pt x="302" y="580"/>
                  </a:cubicBezTo>
                  <a:cubicBezTo>
                    <a:pt x="302" y="304"/>
                    <a:pt x="302" y="304"/>
                    <a:pt x="302" y="304"/>
                  </a:cubicBezTo>
                  <a:cubicBezTo>
                    <a:pt x="168" y="0"/>
                    <a:pt x="168" y="0"/>
                    <a:pt x="168" y="0"/>
                  </a:cubicBezTo>
                  <a:cubicBezTo>
                    <a:pt x="0" y="0"/>
                    <a:pt x="0" y="0"/>
                    <a:pt x="0" y="0"/>
                  </a:cubicBezTo>
                  <a:cubicBezTo>
                    <a:pt x="66" y="304"/>
                    <a:pt x="66" y="304"/>
                    <a:pt x="66" y="304"/>
                  </a:cubicBezTo>
                  <a:cubicBezTo>
                    <a:pt x="66" y="618"/>
                    <a:pt x="66" y="618"/>
                    <a:pt x="66" y="618"/>
                  </a:cubicBezTo>
                  <a:lnTo>
                    <a:pt x="248" y="618"/>
                  </a:lnTo>
                  <a:close/>
                </a:path>
              </a:pathLst>
            </a:custGeom>
            <a:solidFill>
              <a:srgbClr val="98D5D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402133" y="3704914"/>
              <a:ext cx="402431" cy="624013"/>
            </a:xfrm>
            <a:custGeom>
              <a:avLst/>
              <a:gdLst>
                <a:gd name="T0" fmla="*/ 0 w 494"/>
                <a:gd name="T1" fmla="*/ 47 h 766"/>
                <a:gd name="T2" fmla="*/ 161 w 494"/>
                <a:gd name="T3" fmla="*/ 0 h 766"/>
                <a:gd name="T4" fmla="*/ 494 w 494"/>
                <a:gd name="T5" fmla="*/ 766 h 766"/>
                <a:gd name="T6" fmla="*/ 109 w 494"/>
                <a:gd name="T7" fmla="*/ 203 h 766"/>
                <a:gd name="T8" fmla="*/ 0 w 494"/>
                <a:gd name="T9" fmla="*/ 47 h 766"/>
              </a:gdLst>
              <a:ahLst/>
              <a:cxnLst>
                <a:cxn ang="0">
                  <a:pos x="T0" y="T1"/>
                </a:cxn>
                <a:cxn ang="0">
                  <a:pos x="T2" y="T3"/>
                </a:cxn>
                <a:cxn ang="0">
                  <a:pos x="T4" y="T5"/>
                </a:cxn>
                <a:cxn ang="0">
                  <a:pos x="T6" y="T7"/>
                </a:cxn>
                <a:cxn ang="0">
                  <a:pos x="T8" y="T9"/>
                </a:cxn>
              </a:cxnLst>
              <a:rect l="0" t="0" r="r" b="b"/>
              <a:pathLst>
                <a:path w="494" h="766">
                  <a:moveTo>
                    <a:pt x="0" y="47"/>
                  </a:moveTo>
                  <a:lnTo>
                    <a:pt x="161" y="0"/>
                  </a:lnTo>
                  <a:lnTo>
                    <a:pt x="494" y="766"/>
                  </a:lnTo>
                  <a:lnTo>
                    <a:pt x="109" y="203"/>
                  </a:lnTo>
                  <a:lnTo>
                    <a:pt x="0" y="47"/>
                  </a:lnTo>
                  <a:close/>
                </a:path>
              </a:pathLst>
            </a:custGeom>
            <a:solidFill>
              <a:srgbClr val="63C3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313338" y="3188433"/>
              <a:ext cx="59469" cy="59469"/>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174410" y="3188433"/>
              <a:ext cx="60283" cy="59469"/>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306006" y="3188433"/>
              <a:ext cx="59469" cy="59469"/>
            </a:xfrm>
            <a:custGeom>
              <a:avLst/>
              <a:gdLst>
                <a:gd name="T0" fmla="*/ 7 w 31"/>
                <a:gd name="T1" fmla="*/ 24 h 31"/>
                <a:gd name="T2" fmla="*/ 24 w 31"/>
                <a:gd name="T3" fmla="*/ 7 h 31"/>
                <a:gd name="T4" fmla="*/ 31 w 31"/>
                <a:gd name="T5" fmla="*/ 9 h 31"/>
                <a:gd name="T6" fmla="*/ 17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5" y="7"/>
                    <a:pt x="24" y="7"/>
                  </a:cubicBezTo>
                  <a:cubicBezTo>
                    <a:pt x="26" y="7"/>
                    <a:pt x="29" y="8"/>
                    <a:pt x="31" y="9"/>
                  </a:cubicBezTo>
                  <a:cubicBezTo>
                    <a:pt x="28" y="4"/>
                    <a:pt x="23" y="0"/>
                    <a:pt x="17" y="0"/>
                  </a:cubicBezTo>
                  <a:cubicBezTo>
                    <a:pt x="7" y="0"/>
                    <a:pt x="0" y="8"/>
                    <a:pt x="0" y="17"/>
                  </a:cubicBezTo>
                  <a:cubicBezTo>
                    <a:pt x="0" y="23"/>
                    <a:pt x="4" y="29"/>
                    <a:pt x="9" y="31"/>
                  </a:cubicBezTo>
                  <a:cubicBezTo>
                    <a:pt x="8" y="29"/>
                    <a:pt x="7" y="27"/>
                    <a:pt x="7" y="24"/>
                  </a:cubicBezTo>
                </a:path>
              </a:pathLst>
            </a:custGeom>
            <a:solidFill>
              <a:srgbClr val="DDAA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327187" y="2525317"/>
              <a:ext cx="886326" cy="639491"/>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367104" y="6007082"/>
              <a:ext cx="348665" cy="125454"/>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1845297" y="6007082"/>
              <a:ext cx="348665" cy="125454"/>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1876253" y="4575763"/>
              <a:ext cx="316080" cy="74947"/>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63C3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1357328" y="4575763"/>
              <a:ext cx="316080" cy="74947"/>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63C3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933653" y="3502069"/>
              <a:ext cx="572691" cy="153967"/>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1715769" y="3449932"/>
              <a:ext cx="181664" cy="39103"/>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noEditPoints="1"/>
            </p:cNvSpPr>
            <p:nvPr/>
          </p:nvSpPr>
          <p:spPr bwMode="auto">
            <a:xfrm>
              <a:off x="1385026" y="3085789"/>
              <a:ext cx="780423" cy="242762"/>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2993937" y="1939592"/>
            <a:ext cx="2859380" cy="4197018"/>
            <a:chOff x="2993937" y="1939592"/>
            <a:chExt cx="2859380" cy="4197018"/>
          </a:xfrm>
        </p:grpSpPr>
        <p:sp>
          <p:nvSpPr>
            <p:cNvPr id="7" name="Rectangle 6"/>
            <p:cNvSpPr>
              <a:spLocks noChangeArrowheads="1"/>
            </p:cNvSpPr>
            <p:nvPr/>
          </p:nvSpPr>
          <p:spPr bwMode="auto">
            <a:xfrm>
              <a:off x="3012673" y="1973807"/>
              <a:ext cx="2819463" cy="2548189"/>
            </a:xfrm>
            <a:prstGeom prst="rect">
              <a:avLst/>
            </a:prstGeom>
            <a:solidFill>
              <a:schemeClr val="bg1">
                <a:lumMod val="9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2993937" y="1939592"/>
              <a:ext cx="2859380" cy="76576"/>
            </a:xfrm>
            <a:custGeom>
              <a:avLst/>
              <a:gdLst>
                <a:gd name="T0" fmla="*/ 1484 w 1484"/>
                <a:gd name="T1" fmla="*/ 20 h 40"/>
                <a:gd name="T2" fmla="*/ 1464 w 1484"/>
                <a:gd name="T3" fmla="*/ 40 h 40"/>
                <a:gd name="T4" fmla="*/ 20 w 1484"/>
                <a:gd name="T5" fmla="*/ 40 h 40"/>
                <a:gd name="T6" fmla="*/ 0 w 1484"/>
                <a:gd name="T7" fmla="*/ 20 h 40"/>
                <a:gd name="T8" fmla="*/ 0 w 1484"/>
                <a:gd name="T9" fmla="*/ 20 h 40"/>
                <a:gd name="T10" fmla="*/ 20 w 1484"/>
                <a:gd name="T11" fmla="*/ 0 h 40"/>
                <a:gd name="T12" fmla="*/ 1464 w 1484"/>
                <a:gd name="T13" fmla="*/ 0 h 40"/>
                <a:gd name="T14" fmla="*/ 1484 w 1484"/>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0">
                  <a:moveTo>
                    <a:pt x="1484" y="20"/>
                  </a:moveTo>
                  <a:cubicBezTo>
                    <a:pt x="1484" y="31"/>
                    <a:pt x="1475" y="40"/>
                    <a:pt x="1464" y="40"/>
                  </a:cubicBezTo>
                  <a:cubicBezTo>
                    <a:pt x="20" y="40"/>
                    <a:pt x="20" y="40"/>
                    <a:pt x="20" y="40"/>
                  </a:cubicBezTo>
                  <a:cubicBezTo>
                    <a:pt x="9" y="40"/>
                    <a:pt x="0" y="31"/>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993937" y="4482894"/>
              <a:ext cx="2859380" cy="79020"/>
            </a:xfrm>
            <a:custGeom>
              <a:avLst/>
              <a:gdLst>
                <a:gd name="T0" fmla="*/ 1484 w 1484"/>
                <a:gd name="T1" fmla="*/ 20 h 41"/>
                <a:gd name="T2" fmla="*/ 1464 w 1484"/>
                <a:gd name="T3" fmla="*/ 41 h 41"/>
                <a:gd name="T4" fmla="*/ 20 w 1484"/>
                <a:gd name="T5" fmla="*/ 41 h 41"/>
                <a:gd name="T6" fmla="*/ 0 w 1484"/>
                <a:gd name="T7" fmla="*/ 20 h 41"/>
                <a:gd name="T8" fmla="*/ 0 w 1484"/>
                <a:gd name="T9" fmla="*/ 20 h 41"/>
                <a:gd name="T10" fmla="*/ 20 w 1484"/>
                <a:gd name="T11" fmla="*/ 0 h 41"/>
                <a:gd name="T12" fmla="*/ 1464 w 1484"/>
                <a:gd name="T13" fmla="*/ 0 h 41"/>
                <a:gd name="T14" fmla="*/ 1484 w 1484"/>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1">
                  <a:moveTo>
                    <a:pt x="1484" y="20"/>
                  </a:moveTo>
                  <a:cubicBezTo>
                    <a:pt x="1484" y="32"/>
                    <a:pt x="1475" y="41"/>
                    <a:pt x="1464" y="41"/>
                  </a:cubicBezTo>
                  <a:cubicBezTo>
                    <a:pt x="20" y="41"/>
                    <a:pt x="20" y="41"/>
                    <a:pt x="20" y="41"/>
                  </a:cubicBezTo>
                  <a:cubicBezTo>
                    <a:pt x="9" y="41"/>
                    <a:pt x="0" y="32"/>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385339" y="4482894"/>
              <a:ext cx="76576" cy="1653716"/>
            </a:xfrm>
            <a:custGeom>
              <a:avLst/>
              <a:gdLst>
                <a:gd name="T0" fmla="*/ 20 w 40"/>
                <a:gd name="T1" fmla="*/ 858 h 858"/>
                <a:gd name="T2" fmla="*/ 0 w 40"/>
                <a:gd name="T3" fmla="*/ 838 h 858"/>
                <a:gd name="T4" fmla="*/ 0 w 40"/>
                <a:gd name="T5" fmla="*/ 20 h 858"/>
                <a:gd name="T6" fmla="*/ 20 w 40"/>
                <a:gd name="T7" fmla="*/ 0 h 858"/>
                <a:gd name="T8" fmla="*/ 20 w 40"/>
                <a:gd name="T9" fmla="*/ 0 h 858"/>
                <a:gd name="T10" fmla="*/ 40 w 40"/>
                <a:gd name="T11" fmla="*/ 20 h 858"/>
                <a:gd name="T12" fmla="*/ 40 w 40"/>
                <a:gd name="T13" fmla="*/ 838 h 858"/>
                <a:gd name="T14" fmla="*/ 20 w 40"/>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58">
                  <a:moveTo>
                    <a:pt x="20" y="858"/>
                  </a:moveTo>
                  <a:cubicBezTo>
                    <a:pt x="9" y="858"/>
                    <a:pt x="0" y="849"/>
                    <a:pt x="0" y="838"/>
                  </a:cubicBezTo>
                  <a:cubicBezTo>
                    <a:pt x="0" y="20"/>
                    <a:pt x="0" y="20"/>
                    <a:pt x="0" y="20"/>
                  </a:cubicBezTo>
                  <a:cubicBezTo>
                    <a:pt x="0" y="9"/>
                    <a:pt x="9" y="0"/>
                    <a:pt x="20" y="0"/>
                  </a:cubicBezTo>
                  <a:cubicBezTo>
                    <a:pt x="20" y="0"/>
                    <a:pt x="20" y="0"/>
                    <a:pt x="20" y="0"/>
                  </a:cubicBezTo>
                  <a:cubicBezTo>
                    <a:pt x="31" y="0"/>
                    <a:pt x="40" y="9"/>
                    <a:pt x="40" y="20"/>
                  </a:cubicBezTo>
                  <a:cubicBezTo>
                    <a:pt x="40" y="838"/>
                    <a:pt x="40" y="838"/>
                    <a:pt x="40" y="838"/>
                  </a:cubicBezTo>
                  <a:cubicBezTo>
                    <a:pt x="40" y="849"/>
                    <a:pt x="31" y="858"/>
                    <a:pt x="20" y="85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737263" y="4513850"/>
              <a:ext cx="553139" cy="1591804"/>
            </a:xfrm>
            <a:custGeom>
              <a:avLst/>
              <a:gdLst>
                <a:gd name="T0" fmla="*/ 270 w 287"/>
                <a:gd name="T1" fmla="*/ 823 h 826"/>
                <a:gd name="T2" fmla="*/ 245 w 287"/>
                <a:gd name="T3" fmla="*/ 809 h 826"/>
                <a:gd name="T4" fmla="*/ 3 w 287"/>
                <a:gd name="T5" fmla="*/ 29 h 826"/>
                <a:gd name="T6" fmla="*/ 16 w 287"/>
                <a:gd name="T7" fmla="*/ 4 h 826"/>
                <a:gd name="T8" fmla="*/ 16 w 287"/>
                <a:gd name="T9" fmla="*/ 4 h 826"/>
                <a:gd name="T10" fmla="*/ 41 w 287"/>
                <a:gd name="T11" fmla="*/ 17 h 826"/>
                <a:gd name="T12" fmla="*/ 283 w 287"/>
                <a:gd name="T13" fmla="*/ 798 h 826"/>
                <a:gd name="T14" fmla="*/ 270 w 287"/>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826">
                  <a:moveTo>
                    <a:pt x="270" y="823"/>
                  </a:moveTo>
                  <a:cubicBezTo>
                    <a:pt x="260" y="826"/>
                    <a:pt x="248" y="820"/>
                    <a:pt x="245" y="809"/>
                  </a:cubicBezTo>
                  <a:cubicBezTo>
                    <a:pt x="3" y="29"/>
                    <a:pt x="3" y="29"/>
                    <a:pt x="3" y="29"/>
                  </a:cubicBezTo>
                  <a:cubicBezTo>
                    <a:pt x="0" y="18"/>
                    <a:pt x="6" y="7"/>
                    <a:pt x="16" y="4"/>
                  </a:cubicBezTo>
                  <a:cubicBezTo>
                    <a:pt x="16" y="4"/>
                    <a:pt x="16" y="4"/>
                    <a:pt x="16" y="4"/>
                  </a:cubicBezTo>
                  <a:cubicBezTo>
                    <a:pt x="27" y="0"/>
                    <a:pt x="38" y="6"/>
                    <a:pt x="41" y="17"/>
                  </a:cubicBezTo>
                  <a:cubicBezTo>
                    <a:pt x="283" y="798"/>
                    <a:pt x="283" y="798"/>
                    <a:pt x="283" y="798"/>
                  </a:cubicBezTo>
                  <a:cubicBezTo>
                    <a:pt x="287" y="808"/>
                    <a:pt x="281" y="819"/>
                    <a:pt x="270"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569886" y="4513850"/>
              <a:ext cx="554769" cy="1591804"/>
            </a:xfrm>
            <a:custGeom>
              <a:avLst/>
              <a:gdLst>
                <a:gd name="T0" fmla="*/ 17 w 288"/>
                <a:gd name="T1" fmla="*/ 823 h 826"/>
                <a:gd name="T2" fmla="*/ 42 w 288"/>
                <a:gd name="T3" fmla="*/ 809 h 826"/>
                <a:gd name="T4" fmla="*/ 284 w 288"/>
                <a:gd name="T5" fmla="*/ 29 h 826"/>
                <a:gd name="T6" fmla="*/ 271 w 288"/>
                <a:gd name="T7" fmla="*/ 4 h 826"/>
                <a:gd name="T8" fmla="*/ 271 w 288"/>
                <a:gd name="T9" fmla="*/ 4 h 826"/>
                <a:gd name="T10" fmla="*/ 246 w 288"/>
                <a:gd name="T11" fmla="*/ 17 h 826"/>
                <a:gd name="T12" fmla="*/ 4 w 288"/>
                <a:gd name="T13" fmla="*/ 798 h 826"/>
                <a:gd name="T14" fmla="*/ 17 w 288"/>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826">
                  <a:moveTo>
                    <a:pt x="17" y="823"/>
                  </a:moveTo>
                  <a:cubicBezTo>
                    <a:pt x="28" y="826"/>
                    <a:pt x="39" y="820"/>
                    <a:pt x="42" y="809"/>
                  </a:cubicBezTo>
                  <a:cubicBezTo>
                    <a:pt x="284" y="29"/>
                    <a:pt x="284" y="29"/>
                    <a:pt x="284" y="29"/>
                  </a:cubicBezTo>
                  <a:cubicBezTo>
                    <a:pt x="288" y="18"/>
                    <a:pt x="282" y="7"/>
                    <a:pt x="271" y="4"/>
                  </a:cubicBezTo>
                  <a:cubicBezTo>
                    <a:pt x="271" y="4"/>
                    <a:pt x="271" y="4"/>
                    <a:pt x="271" y="4"/>
                  </a:cubicBezTo>
                  <a:cubicBezTo>
                    <a:pt x="260" y="0"/>
                    <a:pt x="249" y="6"/>
                    <a:pt x="246" y="17"/>
                  </a:cubicBezTo>
                  <a:cubicBezTo>
                    <a:pt x="4" y="798"/>
                    <a:pt x="4" y="798"/>
                    <a:pt x="4" y="798"/>
                  </a:cubicBezTo>
                  <a:cubicBezTo>
                    <a:pt x="0" y="808"/>
                    <a:pt x="6" y="819"/>
                    <a:pt x="17" y="8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noEditPoints="1"/>
            </p:cNvSpPr>
            <p:nvPr/>
          </p:nvSpPr>
          <p:spPr bwMode="auto">
            <a:xfrm>
              <a:off x="3570217" y="338316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4" name="Freeform 103"/>
            <p:cNvSpPr>
              <a:spLocks noEditPoints="1"/>
            </p:cNvSpPr>
            <p:nvPr/>
          </p:nvSpPr>
          <p:spPr bwMode="auto">
            <a:xfrm>
              <a:off x="3547945" y="2763744"/>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5" name="Freeform 104"/>
            <p:cNvSpPr>
              <a:spLocks noEditPoints="1"/>
            </p:cNvSpPr>
            <p:nvPr/>
          </p:nvSpPr>
          <p:spPr bwMode="auto">
            <a:xfrm>
              <a:off x="3547945" y="220435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6" name="Rectangle 105"/>
            <p:cNvSpPr/>
            <p:nvPr/>
          </p:nvSpPr>
          <p:spPr>
            <a:xfrm>
              <a:off x="4082451" y="2124030"/>
              <a:ext cx="568041" cy="307777"/>
            </a:xfrm>
            <a:prstGeom prst="rect">
              <a:avLst/>
            </a:prstGeom>
          </p:spPr>
          <p:txBody>
            <a:bodyPr wrap="none">
              <a:spAutoFit/>
            </a:bodyPr>
            <a:lstStyle/>
            <a:p>
              <a:r>
                <a:rPr lang="tr-TR" sz="1400" dirty="0" smtClean="0">
                  <a:solidFill>
                    <a:schemeClr val="tx1">
                      <a:lumMod val="90000"/>
                      <a:lumOff val="10000"/>
                    </a:schemeClr>
                  </a:solidFill>
                </a:rPr>
                <a:t>Sınav</a:t>
              </a:r>
              <a:endParaRPr lang="en-US" sz="1400" dirty="0">
                <a:solidFill>
                  <a:schemeClr val="tx1">
                    <a:lumMod val="90000"/>
                    <a:lumOff val="10000"/>
                  </a:schemeClr>
                </a:solidFill>
              </a:endParaRPr>
            </a:p>
          </p:txBody>
        </p:sp>
        <p:sp>
          <p:nvSpPr>
            <p:cNvPr id="107" name="Rectangle 106"/>
            <p:cNvSpPr/>
            <p:nvPr/>
          </p:nvSpPr>
          <p:spPr>
            <a:xfrm>
              <a:off x="4082450" y="3908777"/>
              <a:ext cx="677493" cy="307777"/>
            </a:xfrm>
            <a:prstGeom prst="rect">
              <a:avLst/>
            </a:prstGeom>
          </p:spPr>
          <p:txBody>
            <a:bodyPr wrap="none">
              <a:spAutoFit/>
            </a:bodyPr>
            <a:lstStyle/>
            <a:p>
              <a:r>
                <a:rPr lang="tr-TR" sz="1400" dirty="0" smtClean="0">
                  <a:solidFill>
                    <a:schemeClr val="tx1">
                      <a:lumMod val="90000"/>
                      <a:lumOff val="10000"/>
                    </a:schemeClr>
                  </a:solidFill>
                </a:rPr>
                <a:t>Zaman</a:t>
              </a:r>
              <a:endParaRPr lang="en-US" sz="1400" dirty="0">
                <a:solidFill>
                  <a:schemeClr val="tx1">
                    <a:lumMod val="90000"/>
                    <a:lumOff val="10000"/>
                  </a:schemeClr>
                </a:solidFill>
              </a:endParaRPr>
            </a:p>
          </p:txBody>
        </p:sp>
        <p:sp>
          <p:nvSpPr>
            <p:cNvPr id="108" name="Rectangle 107"/>
            <p:cNvSpPr/>
            <p:nvPr/>
          </p:nvSpPr>
          <p:spPr>
            <a:xfrm>
              <a:off x="4082451" y="2691212"/>
              <a:ext cx="564001" cy="307777"/>
            </a:xfrm>
            <a:prstGeom prst="rect">
              <a:avLst/>
            </a:prstGeom>
          </p:spPr>
          <p:txBody>
            <a:bodyPr wrap="none">
              <a:spAutoFit/>
            </a:bodyPr>
            <a:lstStyle/>
            <a:p>
              <a:r>
                <a:rPr lang="tr-TR" sz="1400" dirty="0" smtClean="0">
                  <a:solidFill>
                    <a:schemeClr val="tx1">
                      <a:lumMod val="90000"/>
                      <a:lumOff val="10000"/>
                    </a:schemeClr>
                  </a:solidFill>
                </a:rPr>
                <a:t>Kaygı</a:t>
              </a:r>
              <a:endParaRPr lang="en-US" sz="1400" dirty="0">
                <a:solidFill>
                  <a:schemeClr val="tx1">
                    <a:lumMod val="90000"/>
                    <a:lumOff val="10000"/>
                  </a:schemeClr>
                </a:solidFill>
              </a:endParaRPr>
            </a:p>
          </p:txBody>
        </p:sp>
        <p:sp>
          <p:nvSpPr>
            <p:cNvPr id="109" name="Freeform 108"/>
            <p:cNvSpPr>
              <a:spLocks noEditPoints="1"/>
            </p:cNvSpPr>
            <p:nvPr/>
          </p:nvSpPr>
          <p:spPr bwMode="auto">
            <a:xfrm>
              <a:off x="3617613" y="3952030"/>
              <a:ext cx="309113" cy="31699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10" name="Rectangle 109"/>
            <p:cNvSpPr/>
            <p:nvPr/>
          </p:nvSpPr>
          <p:spPr>
            <a:xfrm>
              <a:off x="3986198" y="3307498"/>
              <a:ext cx="1037463" cy="307777"/>
            </a:xfrm>
            <a:prstGeom prst="rect">
              <a:avLst/>
            </a:prstGeom>
          </p:spPr>
          <p:txBody>
            <a:bodyPr wrap="none">
              <a:spAutoFit/>
            </a:bodyPr>
            <a:lstStyle/>
            <a:p>
              <a:r>
                <a:rPr lang="tr-TR" sz="1400" dirty="0" smtClean="0">
                  <a:solidFill>
                    <a:schemeClr val="tx1">
                      <a:lumMod val="90000"/>
                      <a:lumOff val="10000"/>
                    </a:schemeClr>
                  </a:solidFill>
                </a:rPr>
                <a:t>Motivasyon</a:t>
              </a:r>
              <a:endParaRPr lang="en-US" sz="1400" dirty="0">
                <a:solidFill>
                  <a:schemeClr val="tx1">
                    <a:lumMod val="90000"/>
                    <a:lumOff val="10000"/>
                  </a:schemeClr>
                </a:solidFill>
              </a:endParaRPr>
            </a:p>
          </p:txBody>
        </p:sp>
      </p:grpSp>
      <p:sp>
        <p:nvSpPr>
          <p:cNvPr id="91" name="90 Dikdörtgen"/>
          <p:cNvSpPr/>
          <p:nvPr/>
        </p:nvSpPr>
        <p:spPr>
          <a:xfrm>
            <a:off x="0" y="0"/>
            <a:ext cx="12192000" cy="13355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40718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4"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from="(-#ppt_w/2)" to="(#ppt_x)" calcmode="lin" valueType="num">
                                      <p:cBhvr>
                                        <p:cTn id="19" dur="600" fill="hold">
                                          <p:stCondLst>
                                            <p:cond delay="0"/>
                                          </p:stCondLst>
                                        </p:cTn>
                                        <p:tgtEl>
                                          <p:spTgt spid="2"/>
                                        </p:tgtEl>
                                        <p:attrNameLst>
                                          <p:attrName>ppt_x</p:attrName>
                                        </p:attrNameLst>
                                      </p:cBhvr>
                                    </p:anim>
                                    <p:anim from="0" to="-1.0" calcmode="lin" valueType="num">
                                      <p:cBhvr>
                                        <p:cTn id="20" dur="200" decel="50000" autoRev="1" fill="hold">
                                          <p:stCondLst>
                                            <p:cond delay="600"/>
                                          </p:stCondLst>
                                        </p:cTn>
                                        <p:tgtEl>
                                          <p:spTgt spid="2"/>
                                        </p:tgtEl>
                                        <p:attrNameLst>
                                          <p:attrName>xshear</p:attrName>
                                        </p:attrNameLst>
                                      </p:cBhvr>
                                    </p:anim>
                                    <p:animScale>
                                      <p:cBhvr>
                                        <p:cTn id="21" dur="200" decel="100000" autoRev="1" fill="hold">
                                          <p:stCondLst>
                                            <p:cond delay="600"/>
                                          </p:stCondLst>
                                        </p:cTn>
                                        <p:tgtEl>
                                          <p:spTgt spid="2"/>
                                        </p:tgtEl>
                                      </p:cBhvr>
                                      <p:from x="100000" y="100000"/>
                                      <p:to x="80000" y="100000"/>
                                    </p:animScale>
                                    <p:anim by="(#ppt_h/3+#ppt_w*0.1)" calcmode="lin" valueType="num">
                                      <p:cBhvr additive="sum">
                                        <p:cTn id="22"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82651" y="1517665"/>
            <a:ext cx="5919537" cy="646331"/>
          </a:xfrm>
          <a:prstGeom prst="rect">
            <a:avLst/>
          </a:prstGeom>
          <a:noFill/>
        </p:spPr>
        <p:txBody>
          <a:bodyPr wrap="square" rtlCol="0">
            <a:spAutoFit/>
          </a:bodyPr>
          <a:lstStyle/>
          <a:p>
            <a:r>
              <a:rPr lang="tr-TR" sz="3600" b="1" dirty="0" smtClean="0">
                <a:solidFill>
                  <a:schemeClr val="accent1">
                    <a:lumMod val="75000"/>
                  </a:schemeClr>
                </a:solidFill>
              </a:rPr>
              <a:t>Turlama Tekniğini Kullanın!</a:t>
            </a:r>
            <a:endParaRPr lang="id-ID" sz="3600" b="1" dirty="0">
              <a:solidFill>
                <a:schemeClr val="accent1">
                  <a:lumMod val="75000"/>
                </a:schemeClr>
              </a:solidFill>
            </a:endParaRPr>
          </a:p>
        </p:txBody>
      </p:sp>
      <p:sp>
        <p:nvSpPr>
          <p:cNvPr id="48" name="Rectangle 47"/>
          <p:cNvSpPr/>
          <p:nvPr/>
        </p:nvSpPr>
        <p:spPr>
          <a:xfrm>
            <a:off x="5727028" y="2211611"/>
            <a:ext cx="5775160" cy="3539430"/>
          </a:xfrm>
          <a:prstGeom prst="rect">
            <a:avLst/>
          </a:prstGeom>
        </p:spPr>
        <p:txBody>
          <a:bodyPr wrap="square">
            <a:spAutoFit/>
          </a:bodyPr>
          <a:lstStyle/>
          <a:p>
            <a:pPr algn="just"/>
            <a:r>
              <a:rPr lang="tr-TR" sz="2800" dirty="0" smtClean="0">
                <a:solidFill>
                  <a:schemeClr val="tx2"/>
                </a:solidFill>
              </a:rPr>
              <a:t>Yapamadığın ve zorlandığın sorularda çok zaman kaybetme, o soruları boş bırak. Test sonunda boş bıraktığın sorulara tekrar dön. Test çözerken bir soruya takılıp, çok zaman harcarsan aynı alışkanlık sınavda da devam edecektir. Bazen, süre tutarak test çözün.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7" y="1840831"/>
            <a:ext cx="4235116"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96300" y="1363496"/>
            <a:ext cx="6318196" cy="1200329"/>
          </a:xfrm>
          <a:prstGeom prst="rect">
            <a:avLst/>
          </a:prstGeom>
          <a:noFill/>
        </p:spPr>
        <p:txBody>
          <a:bodyPr wrap="square" rtlCol="0">
            <a:spAutoFit/>
          </a:bodyPr>
          <a:lstStyle/>
          <a:p>
            <a:r>
              <a:rPr lang="tr-TR" sz="3600" b="1" dirty="0" smtClean="0">
                <a:solidFill>
                  <a:schemeClr val="accent1">
                    <a:lumMod val="75000"/>
                  </a:schemeClr>
                </a:solidFill>
              </a:rPr>
              <a:t>Farklı Zorluk Seviyelerinde Testler Çözün!</a:t>
            </a:r>
            <a:endParaRPr lang="id-ID" sz="3600" b="1" dirty="0">
              <a:solidFill>
                <a:schemeClr val="accent1">
                  <a:lumMod val="75000"/>
                </a:schemeClr>
              </a:solidFill>
            </a:endParaRPr>
          </a:p>
        </p:txBody>
      </p:sp>
      <p:sp>
        <p:nvSpPr>
          <p:cNvPr id="48" name="Rectangle 47"/>
          <p:cNvSpPr/>
          <p:nvPr/>
        </p:nvSpPr>
        <p:spPr>
          <a:xfrm>
            <a:off x="5727028" y="2661987"/>
            <a:ext cx="5775160" cy="1815882"/>
          </a:xfrm>
          <a:prstGeom prst="rect">
            <a:avLst/>
          </a:prstGeom>
        </p:spPr>
        <p:txBody>
          <a:bodyPr wrap="square">
            <a:spAutoFit/>
          </a:bodyPr>
          <a:lstStyle/>
          <a:p>
            <a:pPr algn="just"/>
            <a:r>
              <a:rPr lang="tr-TR" sz="2800" dirty="0" smtClean="0">
                <a:solidFill>
                  <a:schemeClr val="tx2"/>
                </a:solidFill>
              </a:rPr>
              <a:t>Sürekli olarak kolay veya zor kaynaklardan çözmeyin. Sınavda kolay da, zor da sorular olacağı için farklı seviyelerde sorular çözün. </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259307" y="1840831"/>
            <a:ext cx="4708478" cy="3850105"/>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1867156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Kaleminizi  Kullanın!</a:t>
            </a:r>
            <a:endParaRPr lang="id-ID" sz="2800" b="1" dirty="0">
              <a:solidFill>
                <a:schemeClr val="accent1">
                  <a:lumMod val="75000"/>
                </a:schemeClr>
              </a:solidFill>
              <a:latin typeface="+mj-lt"/>
            </a:endParaRPr>
          </a:p>
        </p:txBody>
      </p:sp>
      <p:sp>
        <p:nvSpPr>
          <p:cNvPr id="48" name="Rectangle 47"/>
          <p:cNvSpPr/>
          <p:nvPr/>
        </p:nvSpPr>
        <p:spPr>
          <a:xfrm>
            <a:off x="5654840" y="2553529"/>
            <a:ext cx="5775160" cy="1384995"/>
          </a:xfrm>
          <a:prstGeom prst="rect">
            <a:avLst/>
          </a:prstGeom>
        </p:spPr>
        <p:txBody>
          <a:bodyPr wrap="square">
            <a:spAutoFit/>
          </a:bodyPr>
          <a:lstStyle/>
          <a:p>
            <a:pPr algn="just"/>
            <a:r>
              <a:rPr lang="tr-TR" sz="2800" dirty="0" smtClean="0">
                <a:solidFill>
                  <a:schemeClr val="tx2"/>
                </a:solidFill>
              </a:rPr>
              <a:t>İşlem gerektiren sorularda kalemini kullanın. İşlemleri aklından yapman hata yapma olasılığını artırır.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1"/>
            <a:ext cx="4632157"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Farklı Kaynaklardan Çözün!</a:t>
            </a:r>
            <a:endParaRPr lang="id-ID" sz="2800" b="1" dirty="0">
              <a:solidFill>
                <a:schemeClr val="accent1">
                  <a:lumMod val="75000"/>
                </a:schemeClr>
              </a:solidFill>
              <a:latin typeface="+mj-lt"/>
            </a:endParaRPr>
          </a:p>
        </p:txBody>
      </p:sp>
      <p:sp>
        <p:nvSpPr>
          <p:cNvPr id="48" name="Rectangle 47"/>
          <p:cNvSpPr/>
          <p:nvPr/>
        </p:nvSpPr>
        <p:spPr>
          <a:xfrm>
            <a:off x="5594682" y="2228675"/>
            <a:ext cx="6220328" cy="1815882"/>
          </a:xfrm>
          <a:prstGeom prst="rect">
            <a:avLst/>
          </a:prstGeom>
        </p:spPr>
        <p:txBody>
          <a:bodyPr wrap="square">
            <a:spAutoFit/>
          </a:bodyPr>
          <a:lstStyle/>
          <a:p>
            <a:pPr algn="just"/>
            <a:r>
              <a:rPr lang="tr-TR" sz="2800" dirty="0" smtClean="0">
                <a:solidFill>
                  <a:schemeClr val="tx2"/>
                </a:solidFill>
              </a:rPr>
              <a:t>Böylece farklı soru tiplerinden çözmüş olursunuz. Değişik soru tiplerinden soru çözmeniz faydanıza olacaktır.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4073182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272463" y="1917518"/>
            <a:ext cx="5919537" cy="646331"/>
          </a:xfrm>
          <a:prstGeom prst="rect">
            <a:avLst/>
          </a:prstGeom>
          <a:noFill/>
        </p:spPr>
        <p:txBody>
          <a:bodyPr wrap="square" rtlCol="0">
            <a:spAutoFit/>
          </a:bodyPr>
          <a:lstStyle/>
          <a:p>
            <a:r>
              <a:rPr lang="tr-TR" sz="3600" b="1" dirty="0" smtClean="0">
                <a:solidFill>
                  <a:schemeClr val="accent1">
                    <a:lumMod val="75000"/>
                  </a:schemeClr>
                </a:solidFill>
              </a:rPr>
              <a:t>Önce Soruyu Okuyun!</a:t>
            </a:r>
            <a:endParaRPr lang="id-ID" sz="3600" b="1" dirty="0">
              <a:solidFill>
                <a:schemeClr val="accent1">
                  <a:lumMod val="75000"/>
                </a:schemeClr>
              </a:solidFill>
            </a:endParaRPr>
          </a:p>
        </p:txBody>
      </p:sp>
      <p:sp>
        <p:nvSpPr>
          <p:cNvPr id="48" name="Rectangle 47"/>
          <p:cNvSpPr/>
          <p:nvPr/>
        </p:nvSpPr>
        <p:spPr>
          <a:xfrm>
            <a:off x="6200750" y="2700326"/>
            <a:ext cx="5775160" cy="1384995"/>
          </a:xfrm>
          <a:prstGeom prst="rect">
            <a:avLst/>
          </a:prstGeom>
        </p:spPr>
        <p:txBody>
          <a:bodyPr wrap="square">
            <a:spAutoFit/>
          </a:bodyPr>
          <a:lstStyle/>
          <a:p>
            <a:pPr algn="just"/>
            <a:r>
              <a:rPr lang="tr-TR" sz="2800" dirty="0" smtClean="0">
                <a:solidFill>
                  <a:schemeClr val="tx2"/>
                </a:solidFill>
              </a:rPr>
              <a:t>Paragraf ve açıklaması olan sorularda önce soruyu daha sonra paragraf ve açıklama metnini okuyun.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514901"/>
            <a:ext cx="5433882" cy="4844956"/>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8391418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28" y="1727604"/>
            <a:ext cx="6318196" cy="646331"/>
          </a:xfrm>
          <a:prstGeom prst="rect">
            <a:avLst/>
          </a:prstGeom>
          <a:noFill/>
        </p:spPr>
        <p:txBody>
          <a:bodyPr wrap="square" rtlCol="0">
            <a:spAutoFit/>
          </a:bodyPr>
          <a:lstStyle/>
          <a:p>
            <a:r>
              <a:rPr lang="tr-TR" sz="3600" b="1" dirty="0" smtClean="0">
                <a:solidFill>
                  <a:schemeClr val="accent1">
                    <a:lumMod val="75000"/>
                  </a:schemeClr>
                </a:solidFill>
              </a:rPr>
              <a:t>Kolaydan Zora Gidin!</a:t>
            </a:r>
            <a:endParaRPr lang="id-ID" sz="3600" b="1" dirty="0">
              <a:solidFill>
                <a:schemeClr val="accent1">
                  <a:lumMod val="75000"/>
                </a:schemeClr>
              </a:solidFill>
            </a:endParaRPr>
          </a:p>
        </p:txBody>
      </p:sp>
      <p:sp>
        <p:nvSpPr>
          <p:cNvPr id="48" name="Rectangle 47"/>
          <p:cNvSpPr/>
          <p:nvPr/>
        </p:nvSpPr>
        <p:spPr>
          <a:xfrm>
            <a:off x="5727028" y="2661987"/>
            <a:ext cx="5775160" cy="1815882"/>
          </a:xfrm>
          <a:prstGeom prst="rect">
            <a:avLst/>
          </a:prstGeom>
        </p:spPr>
        <p:txBody>
          <a:bodyPr wrap="square">
            <a:spAutoFit/>
          </a:bodyPr>
          <a:lstStyle/>
          <a:p>
            <a:pPr algn="just"/>
            <a:r>
              <a:rPr lang="tr-TR" sz="2800" dirty="0" smtClean="0">
                <a:solidFill>
                  <a:schemeClr val="tx2"/>
                </a:solidFill>
              </a:rPr>
              <a:t>Yeni öğrendiğiniz konularla ilgili önce kolay sorulardan test çözmeye başlayın. Öğrendikçe zor testlere geçin.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3" name="Dikdörtgen 2"/>
          <p:cNvSpPr/>
          <p:nvPr/>
        </p:nvSpPr>
        <p:spPr>
          <a:xfrm>
            <a:off x="775530" y="1514901"/>
            <a:ext cx="4684292" cy="43809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6000" b="1" dirty="0" smtClean="0"/>
              <a:t>Yeni Konu: </a:t>
            </a:r>
            <a:r>
              <a:rPr lang="tr-TR" sz="6000" b="1" dirty="0" smtClean="0">
                <a:solidFill>
                  <a:schemeClr val="tx1"/>
                </a:solidFill>
              </a:rPr>
              <a:t>Test Çözme Teknikleri</a:t>
            </a:r>
            <a:endParaRPr lang="tr-TR" sz="6000" b="1" dirty="0">
              <a:solidFill>
                <a:schemeClr val="tx1"/>
              </a:solidFill>
            </a:endParaRPr>
          </a:p>
        </p:txBody>
      </p:sp>
    </p:spTree>
    <p:extLst>
      <p:ext uri="{BB962C8B-B14F-4D97-AF65-F5344CB8AC3E}">
        <p14:creationId xmlns="" xmlns:p14="http://schemas.microsoft.com/office/powerpoint/2010/main" val="30996876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
                                        <p:tgtEl>
                                          <p:spTgt spid="47"/>
                                        </p:tgtEl>
                                      </p:cBhvr>
                                    </p:animEffect>
                                    <p:anim calcmode="lin" valueType="num">
                                      <p:cBhvr>
                                        <p:cTn id="12" dur="400" fill="hold"/>
                                        <p:tgtEl>
                                          <p:spTgt spid="47"/>
                                        </p:tgtEl>
                                        <p:attrNameLst>
                                          <p:attrName>ppt_x</p:attrName>
                                        </p:attrNameLst>
                                      </p:cBhvr>
                                      <p:tavLst>
                                        <p:tav tm="0">
                                          <p:val>
                                            <p:strVal val="#ppt_x"/>
                                          </p:val>
                                        </p:tav>
                                        <p:tav tm="100000">
                                          <p:val>
                                            <p:strVal val="#ppt_x"/>
                                          </p:val>
                                        </p:tav>
                                      </p:tavLst>
                                    </p:anim>
                                    <p:anim calcmode="lin" valueType="num">
                                      <p:cBhvr>
                                        <p:cTn id="13" dur="400" fill="hold"/>
                                        <p:tgtEl>
                                          <p:spTgt spid="47"/>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ox(in)">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Tüm seçenekleri oku.</a:t>
            </a:r>
            <a:endParaRPr lang="id-ID" sz="2800" b="1" dirty="0">
              <a:solidFill>
                <a:schemeClr val="accent1">
                  <a:lumMod val="75000"/>
                </a:schemeClr>
              </a:solidFill>
              <a:latin typeface="+mj-lt"/>
            </a:endParaRPr>
          </a:p>
        </p:txBody>
      </p:sp>
      <p:sp>
        <p:nvSpPr>
          <p:cNvPr id="48" name="Rectangle 47"/>
          <p:cNvSpPr/>
          <p:nvPr/>
        </p:nvSpPr>
        <p:spPr>
          <a:xfrm>
            <a:off x="5654840" y="2553529"/>
            <a:ext cx="5775160" cy="1384995"/>
          </a:xfrm>
          <a:prstGeom prst="rect">
            <a:avLst/>
          </a:prstGeom>
        </p:spPr>
        <p:txBody>
          <a:bodyPr wrap="square">
            <a:spAutoFit/>
          </a:bodyPr>
          <a:lstStyle/>
          <a:p>
            <a:pPr algn="just"/>
            <a:r>
              <a:rPr lang="tr-TR" sz="2800" dirty="0" smtClean="0">
                <a:solidFill>
                  <a:schemeClr val="tx2"/>
                </a:solidFill>
              </a:rPr>
              <a:t>Tüm seçenekleri okumadan soruyu cevaplama. Bazı sorular En doğru seçeneği bulmanızı ister.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513222"/>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7308289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128561" y="1534291"/>
            <a:ext cx="5919537" cy="646331"/>
          </a:xfrm>
          <a:prstGeom prst="rect">
            <a:avLst/>
          </a:prstGeom>
          <a:noFill/>
        </p:spPr>
        <p:txBody>
          <a:bodyPr wrap="square" rtlCol="0">
            <a:spAutoFit/>
          </a:bodyPr>
          <a:lstStyle/>
          <a:p>
            <a:r>
              <a:rPr lang="tr-TR" sz="3600" b="1" dirty="0" smtClean="0">
                <a:solidFill>
                  <a:schemeClr val="accent1">
                    <a:lumMod val="75000"/>
                  </a:schemeClr>
                </a:solidFill>
              </a:rPr>
              <a:t>Çok Hızlı Okumayın!</a:t>
            </a:r>
            <a:endParaRPr lang="id-ID" sz="3600" b="1" dirty="0">
              <a:solidFill>
                <a:schemeClr val="accent1">
                  <a:lumMod val="75000"/>
                </a:schemeClr>
              </a:solidFill>
            </a:endParaRPr>
          </a:p>
        </p:txBody>
      </p:sp>
      <p:sp>
        <p:nvSpPr>
          <p:cNvPr id="48" name="Rectangle 47"/>
          <p:cNvSpPr/>
          <p:nvPr/>
        </p:nvSpPr>
        <p:spPr>
          <a:xfrm>
            <a:off x="6200749" y="2160142"/>
            <a:ext cx="5775160" cy="3724096"/>
          </a:xfrm>
          <a:prstGeom prst="rect">
            <a:avLst/>
          </a:prstGeom>
        </p:spPr>
        <p:txBody>
          <a:bodyPr wrap="square">
            <a:spAutoFit/>
          </a:bodyPr>
          <a:lstStyle/>
          <a:p>
            <a:pPr algn="just"/>
            <a:r>
              <a:rPr lang="tr-TR" sz="2800" dirty="0" smtClean="0">
                <a:solidFill>
                  <a:schemeClr val="tx2"/>
                </a:solidFill>
              </a:rPr>
              <a:t>Zamanı yetiştirememe kaygısı ile soruları çok hızlı okumayın. Çok hızlı okumanız soruyu yanlış çözmenize ve tekrar okumak zorunda kalmanıza neden olabilir. Alışkın olduğunuz okuma hızınız neyse aynı şekilde okuyun. </a:t>
            </a:r>
          </a:p>
          <a:p>
            <a:pPr algn="just"/>
            <a:r>
              <a:rPr lang="tr-TR" sz="2000" dirty="0" smtClean="0">
                <a:solidFill>
                  <a:schemeClr val="accent1">
                    <a:lumMod val="75000"/>
                  </a:schemeClr>
                </a:solidFill>
              </a:rPr>
              <a:t>Okuma hızınız yavaşsa hızlı okuma teknikleri ile okumanızı hızlandırın.</a:t>
            </a:r>
            <a:endParaRPr lang="en-US" sz="2000" b="1" dirty="0">
              <a:solidFill>
                <a:schemeClr val="accent1">
                  <a:lumMod val="75000"/>
                </a:schemeClr>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857457"/>
            <a:ext cx="5433882" cy="3507475"/>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6073717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27030" y="2053995"/>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Mola Ver.</a:t>
            </a:r>
            <a:endParaRPr lang="id-ID" sz="2800" b="1" dirty="0">
              <a:solidFill>
                <a:schemeClr val="accent1">
                  <a:lumMod val="75000"/>
                </a:schemeClr>
              </a:solidFill>
              <a:latin typeface="+mj-lt"/>
            </a:endParaRPr>
          </a:p>
        </p:txBody>
      </p:sp>
      <p:sp>
        <p:nvSpPr>
          <p:cNvPr id="48" name="Rectangle 47"/>
          <p:cNvSpPr/>
          <p:nvPr/>
        </p:nvSpPr>
        <p:spPr>
          <a:xfrm>
            <a:off x="5654840" y="2553529"/>
            <a:ext cx="5775160" cy="2246769"/>
          </a:xfrm>
          <a:prstGeom prst="rect">
            <a:avLst/>
          </a:prstGeom>
        </p:spPr>
        <p:txBody>
          <a:bodyPr wrap="square">
            <a:spAutoFit/>
          </a:bodyPr>
          <a:lstStyle/>
          <a:p>
            <a:pPr algn="just"/>
            <a:r>
              <a:rPr lang="tr-TR" sz="2800" dirty="0" smtClean="0">
                <a:solidFill>
                  <a:schemeClr val="tx2"/>
                </a:solidFill>
              </a:rPr>
              <a:t>Mola vermeden çok uzun süre çalışman verimliliğini düşürecektir.  En 45-50 dk. çalıştıktan sonra 10-15 dk. Mola vermelisin. Beyninin de dinlenmeye ihtiyacı olduğunu unutma.</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513222"/>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6128561" y="1534291"/>
            <a:ext cx="5919537" cy="646331"/>
          </a:xfrm>
          <a:prstGeom prst="rect">
            <a:avLst/>
          </a:prstGeom>
          <a:noFill/>
        </p:spPr>
        <p:txBody>
          <a:bodyPr wrap="square" rtlCol="0">
            <a:spAutoFit/>
          </a:bodyPr>
          <a:lstStyle/>
          <a:p>
            <a:r>
              <a:rPr lang="tr-TR" sz="3600" b="1" dirty="0" smtClean="0">
                <a:solidFill>
                  <a:schemeClr val="accent1">
                    <a:lumMod val="75000"/>
                  </a:schemeClr>
                </a:solidFill>
              </a:rPr>
              <a:t>Kendinize Aşırı Güvenmeyin!</a:t>
            </a:r>
            <a:endParaRPr lang="id-ID" sz="3600" b="1" dirty="0">
              <a:solidFill>
                <a:schemeClr val="accent1">
                  <a:lumMod val="75000"/>
                </a:schemeClr>
              </a:solidFill>
            </a:endParaRPr>
          </a:p>
        </p:txBody>
      </p:sp>
      <p:sp>
        <p:nvSpPr>
          <p:cNvPr id="48" name="Rectangle 47"/>
          <p:cNvSpPr/>
          <p:nvPr/>
        </p:nvSpPr>
        <p:spPr>
          <a:xfrm>
            <a:off x="6200749" y="2160142"/>
            <a:ext cx="5775160" cy="1815882"/>
          </a:xfrm>
          <a:prstGeom prst="rect">
            <a:avLst/>
          </a:prstGeom>
        </p:spPr>
        <p:txBody>
          <a:bodyPr wrap="square">
            <a:spAutoFit/>
          </a:bodyPr>
          <a:lstStyle/>
          <a:p>
            <a:pPr algn="just"/>
            <a:r>
              <a:rPr lang="tr-TR" sz="2800" dirty="0" smtClean="0">
                <a:solidFill>
                  <a:schemeClr val="tx2"/>
                </a:solidFill>
              </a:rPr>
              <a:t>Kendinize aşırı güvenmeniz de, güvenmemeniz de sakıncalıdır. Her iki durumda da motivasyon ve dikkat problemleri yaşarsınız.</a:t>
            </a:r>
            <a:endParaRPr lang="en-US" sz="2000" b="1" dirty="0">
              <a:solidFill>
                <a:schemeClr val="accent1">
                  <a:lumMod val="75000"/>
                </a:schemeClr>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857457"/>
            <a:ext cx="5433882" cy="4026781"/>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544892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35314" y="1729143"/>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Düzenli Beslenin</a:t>
            </a:r>
            <a:endParaRPr lang="id-ID" sz="2800" b="1" dirty="0">
              <a:solidFill>
                <a:schemeClr val="accent1">
                  <a:lumMod val="75000"/>
                </a:schemeClr>
              </a:solidFill>
              <a:latin typeface="+mj-lt"/>
            </a:endParaRPr>
          </a:p>
        </p:txBody>
      </p:sp>
      <p:sp>
        <p:nvSpPr>
          <p:cNvPr id="48" name="Rectangle 47"/>
          <p:cNvSpPr/>
          <p:nvPr/>
        </p:nvSpPr>
        <p:spPr>
          <a:xfrm>
            <a:off x="5835313" y="2276803"/>
            <a:ext cx="5775160" cy="2677656"/>
          </a:xfrm>
          <a:prstGeom prst="rect">
            <a:avLst/>
          </a:prstGeom>
        </p:spPr>
        <p:txBody>
          <a:bodyPr wrap="square">
            <a:spAutoFit/>
          </a:bodyPr>
          <a:lstStyle/>
          <a:p>
            <a:pPr algn="just"/>
            <a:r>
              <a:rPr lang="tr-TR" sz="2800" dirty="0" smtClean="0">
                <a:solidFill>
                  <a:schemeClr val="tx2"/>
                </a:solidFill>
              </a:rPr>
              <a:t>Beynimizin büyüklüğü vücudumuzun % 2’si kadar olmasına rağmen enerjimizin % 20’sini kullanır. Eğer kahvaltı yapmazsanız, sınavda beyniniz verimli çalışmaz dikkat ve odaklanma sorunları yaşabilirsiniz.</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0359"/>
            <a:ext cx="4944979" cy="3356810"/>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Tree>
    <p:extLst>
      <p:ext uri="{BB962C8B-B14F-4D97-AF65-F5344CB8AC3E}">
        <p14:creationId xmlns="" xmlns:p14="http://schemas.microsoft.com/office/powerpoint/2010/main" val="38766645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Öğretmenine Sor!</a:t>
            </a:r>
            <a:endParaRPr lang="id-ID" sz="2800" b="1" dirty="0">
              <a:solidFill>
                <a:schemeClr val="accent1">
                  <a:lumMod val="75000"/>
                </a:schemeClr>
              </a:solidFill>
              <a:latin typeface="+mj-lt"/>
            </a:endParaRPr>
          </a:p>
        </p:txBody>
      </p:sp>
      <p:sp>
        <p:nvSpPr>
          <p:cNvPr id="48" name="Rectangle 47"/>
          <p:cNvSpPr/>
          <p:nvPr/>
        </p:nvSpPr>
        <p:spPr>
          <a:xfrm>
            <a:off x="5594682" y="2228675"/>
            <a:ext cx="6220328" cy="2246769"/>
          </a:xfrm>
          <a:prstGeom prst="rect">
            <a:avLst/>
          </a:prstGeom>
        </p:spPr>
        <p:txBody>
          <a:bodyPr wrap="square">
            <a:spAutoFit/>
          </a:bodyPr>
          <a:lstStyle/>
          <a:p>
            <a:pPr algn="just"/>
            <a:r>
              <a:rPr lang="tr-TR" sz="2800" dirty="0" smtClean="0">
                <a:solidFill>
                  <a:schemeClr val="tx2"/>
                </a:solidFill>
              </a:rPr>
              <a:t>Sınavlarda ve test çözerken yapamadığın soruları öğretmenine sormalısın. Testlerde, cevabını öğrenmediğin soru kalmamalı.</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8544551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751093" y="1536637"/>
            <a:ext cx="6172202" cy="523220"/>
          </a:xfrm>
          <a:prstGeom prst="rect">
            <a:avLst/>
          </a:prstGeom>
          <a:noFill/>
        </p:spPr>
        <p:txBody>
          <a:bodyPr wrap="square" rtlCol="0">
            <a:spAutoFit/>
          </a:bodyPr>
          <a:lstStyle/>
          <a:p>
            <a:r>
              <a:rPr lang="tr-TR" sz="2800" b="1" dirty="0" smtClean="0">
                <a:solidFill>
                  <a:schemeClr val="accent1">
                    <a:lumMod val="75000"/>
                  </a:schemeClr>
                </a:solidFill>
                <a:latin typeface="+mj-lt"/>
              </a:rPr>
              <a:t>Olumlu Düşünün, Derin Nefes Alın.</a:t>
            </a:r>
            <a:endParaRPr lang="id-ID" sz="2800" b="1" dirty="0">
              <a:solidFill>
                <a:schemeClr val="accent1">
                  <a:lumMod val="75000"/>
                </a:schemeClr>
              </a:solidFill>
              <a:latin typeface="+mj-lt"/>
            </a:endParaRPr>
          </a:p>
        </p:txBody>
      </p:sp>
      <p:sp>
        <p:nvSpPr>
          <p:cNvPr id="48" name="Rectangle 47"/>
          <p:cNvSpPr/>
          <p:nvPr/>
        </p:nvSpPr>
        <p:spPr>
          <a:xfrm>
            <a:off x="5702966" y="2228676"/>
            <a:ext cx="5775160" cy="1815882"/>
          </a:xfrm>
          <a:prstGeom prst="rect">
            <a:avLst/>
          </a:prstGeom>
        </p:spPr>
        <p:txBody>
          <a:bodyPr wrap="square">
            <a:spAutoFit/>
          </a:bodyPr>
          <a:lstStyle/>
          <a:p>
            <a:pPr algn="just"/>
            <a:r>
              <a:rPr lang="tr-TR" sz="2800" dirty="0" smtClean="0">
                <a:solidFill>
                  <a:schemeClr val="tx2"/>
                </a:solidFill>
              </a:rPr>
              <a:t>Sınava başlayana kadar biraz heyecan olması normaldir. Bu süreyi olumlu düşünceler ile geçirin. Lavabo ihtiyacınız varsa gidebilirsiniz.</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grpSp>
        <p:nvGrpSpPr>
          <p:cNvPr id="14" name="13 Grup"/>
          <p:cNvGrpSpPr/>
          <p:nvPr/>
        </p:nvGrpSpPr>
        <p:grpSpPr>
          <a:xfrm>
            <a:off x="144379" y="1167063"/>
            <a:ext cx="4752472" cy="5542261"/>
            <a:chOff x="144379" y="1167063"/>
            <a:chExt cx="4752472" cy="5542261"/>
          </a:xfrm>
        </p:grpSpPr>
        <p:sp>
          <p:nvSpPr>
            <p:cNvPr id="11" name="10 Bulut Belirtme Çizgisi"/>
            <p:cNvSpPr/>
            <p:nvPr/>
          </p:nvSpPr>
          <p:spPr>
            <a:xfrm>
              <a:off x="866274" y="1167063"/>
              <a:ext cx="4030577" cy="1852863"/>
            </a:xfrm>
            <a:prstGeom prst="cloudCallout">
              <a:avLst>
                <a:gd name="adj1" fmla="val -30482"/>
                <a:gd name="adj2" fmla="val 8448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b="1" dirty="0" smtClean="0">
                  <a:solidFill>
                    <a:schemeClr val="tx1">
                      <a:lumMod val="85000"/>
                      <a:lumOff val="15000"/>
                    </a:schemeClr>
                  </a:solidFill>
                </a:rPr>
                <a:t>Sınav önemli olabilir fakat hayatım ve geleceğim sadece bu sınava bağlı değil</a:t>
              </a:r>
              <a:r>
                <a:rPr lang="tr-TR" dirty="0" smtClean="0">
                  <a:solidFill>
                    <a:schemeClr val="tx1">
                      <a:lumMod val="85000"/>
                      <a:lumOff val="15000"/>
                    </a:schemeClr>
                  </a:solidFill>
                </a:rPr>
                <a:t>.</a:t>
              </a:r>
              <a:endParaRPr lang="tr-TR" dirty="0">
                <a:solidFill>
                  <a:schemeClr val="tx1">
                    <a:lumMod val="85000"/>
                    <a:lumOff val="15000"/>
                  </a:schemeClr>
                </a:solidFill>
              </a:endParaRPr>
            </a:p>
          </p:txBody>
        </p:sp>
        <p:pic>
          <p:nvPicPr>
            <p:cNvPr id="13" name="12 Resim" descr="ders-çalışma.jpg"/>
            <p:cNvPicPr>
              <a:picLocks noChangeAspect="1"/>
            </p:cNvPicPr>
            <p:nvPr/>
          </p:nvPicPr>
          <p:blipFill>
            <a:blip r:embed="rId2" cstate="print"/>
            <a:stretch>
              <a:fillRect/>
            </a:stretch>
          </p:blipFill>
          <p:spPr>
            <a:xfrm>
              <a:off x="144379" y="3711026"/>
              <a:ext cx="2911642" cy="2998298"/>
            </a:xfrm>
            <a:prstGeom prst="rect">
              <a:avLst/>
            </a:prstGeom>
          </p:spPr>
        </p:pic>
      </p:grpSp>
    </p:spTree>
    <p:extLst>
      <p:ext uri="{BB962C8B-B14F-4D97-AF65-F5344CB8AC3E}">
        <p14:creationId xmlns="" xmlns:p14="http://schemas.microsoft.com/office/powerpoint/2010/main" val="2867182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94684" y="1693047"/>
            <a:ext cx="6874041" cy="523220"/>
          </a:xfrm>
          <a:prstGeom prst="rect">
            <a:avLst/>
          </a:prstGeom>
          <a:noFill/>
        </p:spPr>
        <p:txBody>
          <a:bodyPr wrap="square" rtlCol="0">
            <a:spAutoFit/>
          </a:bodyPr>
          <a:lstStyle/>
          <a:p>
            <a:r>
              <a:rPr lang="tr-TR" sz="2800" b="1" dirty="0" smtClean="0">
                <a:solidFill>
                  <a:schemeClr val="accent1">
                    <a:lumMod val="75000"/>
                  </a:schemeClr>
                </a:solidFill>
                <a:latin typeface="+mj-lt"/>
              </a:rPr>
              <a:t>Bilemediğin Soruları Boş Bırak</a:t>
            </a:r>
            <a:endParaRPr lang="id-ID" sz="2800" b="1" dirty="0">
              <a:solidFill>
                <a:schemeClr val="accent1">
                  <a:lumMod val="75000"/>
                </a:schemeClr>
              </a:solidFill>
              <a:latin typeface="+mj-lt"/>
            </a:endParaRPr>
          </a:p>
        </p:txBody>
      </p:sp>
      <p:sp>
        <p:nvSpPr>
          <p:cNvPr id="48" name="Rectangle 47"/>
          <p:cNvSpPr/>
          <p:nvPr/>
        </p:nvSpPr>
        <p:spPr>
          <a:xfrm>
            <a:off x="5702966" y="2228676"/>
            <a:ext cx="5775160" cy="1815882"/>
          </a:xfrm>
          <a:prstGeom prst="rect">
            <a:avLst/>
          </a:prstGeom>
        </p:spPr>
        <p:txBody>
          <a:bodyPr wrap="square">
            <a:spAutoFit/>
          </a:bodyPr>
          <a:lstStyle/>
          <a:p>
            <a:pPr algn="just"/>
            <a:r>
              <a:rPr lang="tr-TR" sz="2800" dirty="0" smtClean="0">
                <a:solidFill>
                  <a:schemeClr val="tx2"/>
                </a:solidFill>
              </a:rPr>
              <a:t>3 (4) yanlış bir doğru cevabı götürdüğü için, bilemediğin soruları boş bırak. İki seçenek arasında kaldığında birini seçebilirsin.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11 Çarpma"/>
          <p:cNvSpPr/>
          <p:nvPr/>
        </p:nvSpPr>
        <p:spPr>
          <a:xfrm>
            <a:off x="661736" y="2057400"/>
            <a:ext cx="1624264" cy="1732547"/>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nvGrpSpPr>
          <p:cNvPr id="16" name="15 Grup"/>
          <p:cNvGrpSpPr/>
          <p:nvPr/>
        </p:nvGrpSpPr>
        <p:grpSpPr>
          <a:xfrm>
            <a:off x="1909010" y="2205788"/>
            <a:ext cx="3088105" cy="2626895"/>
            <a:chOff x="1909010" y="2205788"/>
            <a:chExt cx="3088105" cy="2626895"/>
          </a:xfrm>
        </p:grpSpPr>
        <p:sp>
          <p:nvSpPr>
            <p:cNvPr id="13" name="12 Çarpma"/>
            <p:cNvSpPr/>
            <p:nvPr/>
          </p:nvSpPr>
          <p:spPr>
            <a:xfrm>
              <a:off x="1909010" y="2995861"/>
              <a:ext cx="1760622" cy="1836822"/>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4" name="13 Çarpma"/>
            <p:cNvSpPr/>
            <p:nvPr/>
          </p:nvSpPr>
          <p:spPr>
            <a:xfrm>
              <a:off x="3609474" y="2205788"/>
              <a:ext cx="1387641" cy="1728538"/>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grpSp>
    </p:spTree>
    <p:extLst>
      <p:ext uri="{BB962C8B-B14F-4D97-AF65-F5344CB8AC3E}">
        <p14:creationId xmlns="" xmlns:p14="http://schemas.microsoft.com/office/powerpoint/2010/main" val="16428508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5634790" y="2090089"/>
            <a:ext cx="6557210" cy="523220"/>
          </a:xfrm>
          <a:prstGeom prst="rect">
            <a:avLst/>
          </a:prstGeom>
          <a:noFill/>
        </p:spPr>
        <p:txBody>
          <a:bodyPr wrap="square" rtlCol="0">
            <a:spAutoFit/>
          </a:bodyPr>
          <a:lstStyle/>
          <a:p>
            <a:r>
              <a:rPr lang="tr-TR" sz="2800" b="1" dirty="0" smtClean="0">
                <a:solidFill>
                  <a:schemeClr val="accent1">
                    <a:lumMod val="75000"/>
                  </a:schemeClr>
                </a:solidFill>
                <a:latin typeface="+mj-lt"/>
              </a:rPr>
              <a:t>Kaygılandığında Nefes Egzersizi Yap</a:t>
            </a:r>
            <a:endParaRPr lang="id-ID" sz="2800" b="1" dirty="0">
              <a:solidFill>
                <a:schemeClr val="accent1">
                  <a:lumMod val="75000"/>
                </a:schemeClr>
              </a:solidFill>
              <a:latin typeface="+mj-lt"/>
            </a:endParaRPr>
          </a:p>
        </p:txBody>
      </p:sp>
      <p:sp>
        <p:nvSpPr>
          <p:cNvPr id="48" name="Rectangle 47"/>
          <p:cNvSpPr/>
          <p:nvPr/>
        </p:nvSpPr>
        <p:spPr>
          <a:xfrm>
            <a:off x="5654840" y="2553528"/>
            <a:ext cx="6220328" cy="2677656"/>
          </a:xfrm>
          <a:prstGeom prst="rect">
            <a:avLst/>
          </a:prstGeom>
        </p:spPr>
        <p:txBody>
          <a:bodyPr wrap="square">
            <a:spAutoFit/>
          </a:bodyPr>
          <a:lstStyle/>
          <a:p>
            <a:pPr algn="just"/>
            <a:r>
              <a:rPr lang="tr-TR" sz="2800" dirty="0" smtClean="0">
                <a:solidFill>
                  <a:schemeClr val="tx2"/>
                </a:solidFill>
              </a:rPr>
              <a:t>Sınavda kaygın artar ve bu durum dikkatini ve performansını olumsuz etkileyecek duruma gelirse;</a:t>
            </a:r>
          </a:p>
          <a:p>
            <a:pPr algn="just"/>
            <a:endParaRPr lang="tr-TR" sz="2800" dirty="0" smtClean="0">
              <a:solidFill>
                <a:schemeClr val="tx2"/>
              </a:solidFill>
            </a:endParaRPr>
          </a:p>
          <a:p>
            <a:pPr algn="just"/>
            <a:r>
              <a:rPr lang="tr-TR" sz="2800" b="1" dirty="0" smtClean="0">
                <a:solidFill>
                  <a:schemeClr val="accent3">
                    <a:lumMod val="75000"/>
                  </a:schemeClr>
                </a:solidFill>
                <a:latin typeface="Signika Negative" pitchFamily="2" charset="0"/>
              </a:rPr>
              <a:t>-</a:t>
            </a:r>
            <a:r>
              <a:rPr lang="tr-TR" sz="2800" b="1" dirty="0" smtClean="0">
                <a:solidFill>
                  <a:schemeClr val="accent3">
                    <a:lumMod val="75000"/>
                  </a:schemeClr>
                </a:solidFill>
              </a:rPr>
              <a:t>Geriye yaslan ve 3-4 defa derin nefes al.</a:t>
            </a:r>
          </a:p>
          <a:p>
            <a:pPr algn="just"/>
            <a:r>
              <a:rPr lang="tr-TR" sz="2800" b="1" dirty="0" smtClean="0">
                <a:solidFill>
                  <a:schemeClr val="accent3">
                    <a:lumMod val="75000"/>
                  </a:schemeClr>
                </a:solidFill>
              </a:rPr>
              <a:t>-Olumlu iç konuşmalar yap.</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48915" y="1792706"/>
            <a:ext cx="5053263" cy="3513222"/>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77218" y="1792385"/>
            <a:ext cx="6537278" cy="523220"/>
          </a:xfrm>
          <a:prstGeom prst="rect">
            <a:avLst/>
          </a:prstGeom>
          <a:noFill/>
        </p:spPr>
        <p:txBody>
          <a:bodyPr wrap="square" rtlCol="0">
            <a:spAutoFit/>
          </a:bodyPr>
          <a:lstStyle/>
          <a:p>
            <a:r>
              <a:rPr lang="tr-TR" sz="2800" b="1" dirty="0" smtClean="0">
                <a:solidFill>
                  <a:schemeClr val="accent1">
                    <a:lumMod val="75000"/>
                  </a:schemeClr>
                </a:solidFill>
                <a:latin typeface="+mj-lt"/>
              </a:rPr>
              <a:t>Kodlamayı Sınav Sonuna Bırakmayın.</a:t>
            </a:r>
            <a:endParaRPr lang="id-ID" sz="2800" b="1" dirty="0">
              <a:solidFill>
                <a:schemeClr val="accent1">
                  <a:lumMod val="75000"/>
                </a:schemeClr>
              </a:solidFill>
              <a:latin typeface="+mj-lt"/>
            </a:endParaRPr>
          </a:p>
        </p:txBody>
      </p:sp>
      <p:sp>
        <p:nvSpPr>
          <p:cNvPr id="48" name="Rectangle 47"/>
          <p:cNvSpPr/>
          <p:nvPr/>
        </p:nvSpPr>
        <p:spPr>
          <a:xfrm>
            <a:off x="5472752" y="2553529"/>
            <a:ext cx="5957248" cy="1815882"/>
          </a:xfrm>
          <a:prstGeom prst="rect">
            <a:avLst/>
          </a:prstGeom>
        </p:spPr>
        <p:txBody>
          <a:bodyPr wrap="square">
            <a:spAutoFit/>
          </a:bodyPr>
          <a:lstStyle/>
          <a:p>
            <a:pPr algn="just"/>
            <a:r>
              <a:rPr lang="tr-TR" sz="2800" dirty="0" smtClean="0">
                <a:solidFill>
                  <a:schemeClr val="tx2"/>
                </a:solidFill>
              </a:rPr>
              <a:t>Cevapları kodlamayı sınav sonuna bırakma. Her sorudan sonra veya sayfa sayfa kodla. En ideal olanı her sayfadan sonra kodlamandır.</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1"/>
            <a:ext cx="4632157" cy="3850105"/>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Kontrol  Et.</a:t>
            </a:r>
            <a:endParaRPr lang="id-ID" sz="2800" b="1" dirty="0">
              <a:solidFill>
                <a:schemeClr val="accent1">
                  <a:lumMod val="75000"/>
                </a:schemeClr>
              </a:solidFill>
              <a:latin typeface="+mj-lt"/>
            </a:endParaRPr>
          </a:p>
        </p:txBody>
      </p:sp>
      <p:sp>
        <p:nvSpPr>
          <p:cNvPr id="48" name="Rectangle 47"/>
          <p:cNvSpPr/>
          <p:nvPr/>
        </p:nvSpPr>
        <p:spPr>
          <a:xfrm>
            <a:off x="5594682" y="2228675"/>
            <a:ext cx="6220328" cy="3539430"/>
          </a:xfrm>
          <a:prstGeom prst="rect">
            <a:avLst/>
          </a:prstGeom>
        </p:spPr>
        <p:txBody>
          <a:bodyPr wrap="square">
            <a:spAutoFit/>
          </a:bodyPr>
          <a:lstStyle/>
          <a:p>
            <a:pPr algn="just"/>
            <a:r>
              <a:rPr lang="tr-TR" sz="2800" dirty="0" smtClean="0">
                <a:solidFill>
                  <a:schemeClr val="tx2"/>
                </a:solidFill>
              </a:rPr>
              <a:t>Sınav  sonunda sınav evraklarını teslim etmeden önce;</a:t>
            </a:r>
          </a:p>
          <a:p>
            <a:pPr algn="just"/>
            <a:endParaRPr lang="tr-TR" sz="2800" dirty="0" smtClean="0">
              <a:solidFill>
                <a:schemeClr val="tx2"/>
              </a:solidFill>
            </a:endParaRPr>
          </a:p>
          <a:p>
            <a:pPr algn="just"/>
            <a:r>
              <a:rPr lang="tr-TR" sz="2800" b="1" dirty="0" smtClean="0">
                <a:solidFill>
                  <a:schemeClr val="accent3">
                    <a:lumMod val="75000"/>
                  </a:schemeClr>
                </a:solidFill>
                <a:latin typeface="Signika Negative" pitchFamily="2" charset="0"/>
              </a:rPr>
              <a:t>-</a:t>
            </a:r>
            <a:r>
              <a:rPr lang="tr-TR" sz="2800" b="1" dirty="0" smtClean="0">
                <a:solidFill>
                  <a:schemeClr val="accent3">
                    <a:lumMod val="75000"/>
                  </a:schemeClr>
                </a:solidFill>
              </a:rPr>
              <a:t>Kitapçık türü ve diğer kodlaman gereken bölümleri kodlayıp kodlamadığını,</a:t>
            </a:r>
          </a:p>
          <a:p>
            <a:pPr algn="just"/>
            <a:r>
              <a:rPr lang="tr-TR" sz="2800" b="1" dirty="0" smtClean="0">
                <a:solidFill>
                  <a:schemeClr val="accent3">
                    <a:lumMod val="75000"/>
                  </a:schemeClr>
                </a:solidFill>
              </a:rPr>
              <a:t>-Boş bıraktığın soruları,</a:t>
            </a:r>
          </a:p>
          <a:p>
            <a:pPr algn="just"/>
            <a:r>
              <a:rPr lang="tr-TR" sz="2800" b="1" dirty="0" smtClean="0">
                <a:solidFill>
                  <a:schemeClr val="accent3">
                    <a:lumMod val="75000"/>
                  </a:schemeClr>
                </a:solidFill>
              </a:rPr>
              <a:t>-Cevaplarını doğru şekilde kodladığını kontrol et.</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85010" y="1780675"/>
            <a:ext cx="5053263" cy="3934326"/>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Sınav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46900" y="15535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Kimler Netlerini Yükseltmek İstiyor?</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1815882"/>
          </a:xfrm>
          <a:prstGeom prst="rect">
            <a:avLst/>
          </a:prstGeom>
        </p:spPr>
        <p:txBody>
          <a:bodyPr wrap="square">
            <a:spAutoFit/>
          </a:bodyPr>
          <a:lstStyle/>
          <a:p>
            <a:pPr algn="just"/>
            <a:r>
              <a:rPr lang="tr-TR" sz="2800" dirty="0" smtClean="0"/>
              <a:t>Bir denemenin kötü gittiği, artık başarısız olduğunuz anlamına gelmez. O dersle ilgili biraz daha gayret göstermeniz anlamına gelir. </a:t>
            </a:r>
          </a:p>
          <a:p>
            <a:pPr algn="just"/>
            <a:r>
              <a:rPr lang="tr-TR" sz="2800" dirty="0" smtClean="0"/>
              <a:t>İyi olduğunuz diğer denemelerinizi düşünün ve kötü bir sınav yapmanıza olanak vermeyin, kendinize güvenin.</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b="1" dirty="0" smtClean="0">
                <a:solidFill>
                  <a:schemeClr val="bg1"/>
                </a:solidFill>
              </a:rPr>
              <a:t>Kendine Güven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4832092"/>
          </a:xfrm>
          <a:prstGeom prst="rect">
            <a:avLst/>
          </a:prstGeom>
        </p:spPr>
        <p:txBody>
          <a:bodyPr wrap="square">
            <a:spAutoFit/>
          </a:bodyPr>
          <a:lstStyle/>
          <a:p>
            <a:pPr algn="just"/>
            <a:r>
              <a:rPr lang="tr-TR" sz="2800" dirty="0" smtClean="0"/>
              <a:t>Her sorunun cevabı yüzde 50 soru kökünü doğru okumaktan geçer</a:t>
            </a:r>
          </a:p>
          <a:p>
            <a:pPr algn="just"/>
            <a:r>
              <a:rPr lang="tr-TR" sz="2800" b="1" dirty="0" smtClean="0">
                <a:solidFill>
                  <a:schemeClr val="accent3">
                    <a:lumMod val="75000"/>
                  </a:schemeClr>
                </a:solidFill>
              </a:rPr>
              <a:t>Sonra da şıkları dikkatlice okumalıyız.</a:t>
            </a:r>
          </a:p>
          <a:p>
            <a:pPr algn="just"/>
            <a:r>
              <a:rPr lang="tr-TR" sz="2800" dirty="0" smtClean="0"/>
              <a:t>Sınav kâğıdı üzerinde yapılacak küçük analizler, işaretlenecek minik noktalar doğru cevaba götürecek en pratik yoldur.</a:t>
            </a:r>
          </a:p>
          <a:p>
            <a:pPr algn="just"/>
            <a:r>
              <a:rPr lang="tr-TR" sz="2800" dirty="0" smtClean="0"/>
              <a:t>Anlam bilgisi soruları her zaman yoğun dikkat ve odaklanma gerektirir. Bu soruları çözerken ilk adım, soru kökünü doğru okumak ardından ise seçenekleri ikiye düşürmektir. İki seçenek arasından eleme yapamadığımız durumlarda ise vakit kaybını önlemek ve beyin jimnastiği yapmak adına soruyu işaretleyip başka bir soru çözdükten sonra soruya geri dönmek yüzde 90 doğru cevabın bulunmasını sağlayacaktır.</a:t>
            </a:r>
            <a:endParaRPr lang="en-US" sz="2800" b="1" dirty="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dirty="0" smtClean="0"/>
              <a:t>Türkçe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2246769"/>
          </a:xfrm>
          <a:prstGeom prst="rect">
            <a:avLst/>
          </a:prstGeom>
        </p:spPr>
        <p:txBody>
          <a:bodyPr wrap="square">
            <a:spAutoFit/>
          </a:bodyPr>
          <a:lstStyle/>
          <a:p>
            <a:pPr algn="just"/>
            <a:r>
              <a:rPr lang="tr-TR" sz="2800" dirty="0" smtClean="0"/>
              <a:t>Verilenlerin doğru kullanımı öğrencileri doğru sonuca ulaştıracaktır.</a:t>
            </a:r>
          </a:p>
          <a:p>
            <a:pPr algn="just"/>
            <a:r>
              <a:rPr lang="tr-TR" sz="2800" dirty="0" smtClean="0"/>
              <a:t>İşlem hatalarını önlemek için yeterli zaman varsa işlem kontrolleri mutlaka yapılmalı.</a:t>
            </a:r>
          </a:p>
          <a:p>
            <a:pPr algn="just"/>
            <a:r>
              <a:rPr lang="tr-TR" sz="2800" b="1" dirty="0" smtClean="0">
                <a:solidFill>
                  <a:schemeClr val="accent3">
                    <a:lumMod val="75000"/>
                  </a:schemeClr>
                </a:solidFill>
              </a:rPr>
              <a:t>Problem çözümlerinde modellemeler yapılmalı, soruda verilen bilgiler şemaya dökülmeli.</a:t>
            </a: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r-TR" dirty="0" smtClean="0"/>
              <a:t>Matematik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35314" y="1729143"/>
            <a:ext cx="5919537" cy="954107"/>
          </a:xfrm>
          <a:prstGeom prst="rect">
            <a:avLst/>
          </a:prstGeom>
          <a:noFill/>
        </p:spPr>
        <p:txBody>
          <a:bodyPr wrap="square" rtlCol="0">
            <a:spAutoFit/>
          </a:bodyPr>
          <a:lstStyle/>
          <a:p>
            <a:r>
              <a:rPr lang="tr-TR" sz="2800" b="1" dirty="0" smtClean="0">
                <a:solidFill>
                  <a:schemeClr val="accent1">
                    <a:lumMod val="75000"/>
                  </a:schemeClr>
                </a:solidFill>
                <a:latin typeface="+mj-lt"/>
              </a:rPr>
              <a:t>Konuyu Öğrendikten Sonra Test Çözün.</a:t>
            </a:r>
            <a:endParaRPr lang="id-ID" sz="2800" b="1" dirty="0">
              <a:solidFill>
                <a:schemeClr val="accent1">
                  <a:lumMod val="75000"/>
                </a:schemeClr>
              </a:solidFill>
              <a:latin typeface="+mj-lt"/>
            </a:endParaRPr>
          </a:p>
        </p:txBody>
      </p:sp>
      <p:sp>
        <p:nvSpPr>
          <p:cNvPr id="48" name="Rectangle 47"/>
          <p:cNvSpPr/>
          <p:nvPr/>
        </p:nvSpPr>
        <p:spPr>
          <a:xfrm>
            <a:off x="5739779" y="2816748"/>
            <a:ext cx="5775160" cy="1815882"/>
          </a:xfrm>
          <a:prstGeom prst="rect">
            <a:avLst/>
          </a:prstGeom>
        </p:spPr>
        <p:txBody>
          <a:bodyPr wrap="square">
            <a:spAutoFit/>
          </a:bodyPr>
          <a:lstStyle/>
          <a:p>
            <a:pPr algn="just"/>
            <a:r>
              <a:rPr lang="tr-TR" sz="2800" dirty="0" smtClean="0">
                <a:solidFill>
                  <a:schemeClr val="tx2"/>
                </a:solidFill>
              </a:rPr>
              <a:t>Konuyu iyi öğrenmeden test çözmek zaman kaybına neden olacaktır.</a:t>
            </a:r>
            <a:r>
              <a:rPr lang="tr-TR" sz="2800" dirty="0">
                <a:solidFill>
                  <a:schemeClr val="tx2"/>
                </a:solidFill>
              </a:rPr>
              <a:t> </a:t>
            </a:r>
            <a:r>
              <a:rPr lang="tr-TR" sz="2800" dirty="0" smtClean="0">
                <a:solidFill>
                  <a:schemeClr val="tx2"/>
                </a:solidFill>
              </a:rPr>
              <a:t>Bu nedenle konuyu öğrendikten sonra test çözün.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0358"/>
            <a:ext cx="4691237" cy="4059765"/>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smtClean="0">
                <a:solidFill>
                  <a:schemeClr val="tx1">
                    <a:lumMod val="95000"/>
                    <a:lumOff val="5000"/>
                  </a:schemeClr>
                </a:solidFill>
              </a:rPr>
              <a:t>Test Çözme Teknikleri</a:t>
            </a:r>
            <a:endParaRPr lang="id-ID" dirty="0">
              <a:solidFill>
                <a:schemeClr val="tx1">
                  <a:lumMod val="95000"/>
                  <a:lumOff val="5000"/>
                </a:schemeClr>
              </a:solidFill>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4401205"/>
          </a:xfrm>
          <a:prstGeom prst="rect">
            <a:avLst/>
          </a:prstGeom>
        </p:spPr>
        <p:txBody>
          <a:bodyPr wrap="square">
            <a:spAutoFit/>
          </a:bodyPr>
          <a:lstStyle/>
          <a:p>
            <a:pPr algn="just"/>
            <a:r>
              <a:rPr lang="tr-TR" sz="2800" dirty="0" smtClean="0"/>
              <a:t>önce soru kökünü okunmalı ne sorulduğunu anladıktan sonra soruyu yanıtlamalı. Seçeneklerin tamamı okunmalı, verilen bilgiye göre seçenekler elenerek ilerlenmeli..</a:t>
            </a:r>
          </a:p>
          <a:p>
            <a:pPr algn="just"/>
            <a:r>
              <a:rPr lang="tr-TR" sz="2800" b="1" dirty="0" smtClean="0">
                <a:solidFill>
                  <a:schemeClr val="accent3">
                    <a:lumMod val="75000"/>
                  </a:schemeClr>
                </a:solidFill>
              </a:rPr>
              <a:t>Dersin temel kavramlarına (ulusal egemenlik, milli birlik ve beraberlik, sosyal, siyasal, kültürel...) dikkat edilmeli.</a:t>
            </a:r>
          </a:p>
          <a:p>
            <a:pPr algn="just"/>
            <a:r>
              <a:rPr lang="tr-TR" sz="2800" dirty="0" smtClean="0"/>
              <a:t>"Verilen bilgiye göre" veya "buna göre" ifadesi içeren sorularda verilen bilgilere göre hareket etmeli, yorum katmamalıyız.</a:t>
            </a:r>
          </a:p>
          <a:p>
            <a:pPr algn="just"/>
            <a:r>
              <a:rPr lang="tr-TR" sz="2800" dirty="0" smtClean="0"/>
              <a:t>Her düzeyde kolay, zor, çok kolay sorular olabileceği unutulmamalı. Öğrenci takıldığı soruyla zaman kaybetmemeli, bu sorulara daha sonra dönmeli.</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tr-TR" dirty="0" smtClean="0"/>
              <a:t>T.C. İnkılap Tarihi ve Atatürkçülük </a:t>
            </a:r>
            <a:br>
              <a:rPr lang="tr-TR" dirty="0" smtClean="0"/>
            </a:br>
            <a:r>
              <a:rPr lang="tr-TR" dirty="0" smtClean="0"/>
              <a:t>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4401205"/>
          </a:xfrm>
          <a:prstGeom prst="rect">
            <a:avLst/>
          </a:prstGeom>
        </p:spPr>
        <p:txBody>
          <a:bodyPr wrap="square">
            <a:spAutoFit/>
          </a:bodyPr>
          <a:lstStyle/>
          <a:p>
            <a:pPr algn="just"/>
            <a:r>
              <a:rPr lang="tr-TR" sz="2800" dirty="0" smtClean="0"/>
              <a:t>yorum ağırlıklı olmasına rağmen bilgi eksiğimiz varsa hemen gidermeliyiz.</a:t>
            </a:r>
          </a:p>
          <a:p>
            <a:pPr algn="just"/>
            <a:r>
              <a:rPr lang="tr-TR" sz="2800" b="1" dirty="0" smtClean="0">
                <a:solidFill>
                  <a:schemeClr val="accent3">
                    <a:lumMod val="75000"/>
                  </a:schemeClr>
                </a:solidFill>
              </a:rPr>
              <a:t>Matematiğe çok fazla zaman ayırıp son 15-20 dakikada fen sorularını çözerlerse hata yapma olasılıkları artar. Fen sorularına yaklaşık 30 dakika ayırmak dikkat hatalarını azaltacaktır.</a:t>
            </a:r>
          </a:p>
          <a:p>
            <a:pPr algn="just"/>
            <a:r>
              <a:rPr lang="tr-TR" sz="2800" dirty="0" smtClean="0"/>
              <a:t>Sorularda hataları azaltmak için tablo ve görseller iyi incelenmeli ve şıklarla bağlantı kurulmalı.</a:t>
            </a:r>
          </a:p>
          <a:p>
            <a:pPr algn="just"/>
            <a:r>
              <a:rPr lang="tr-TR" sz="2800" dirty="0" smtClean="0"/>
              <a:t>Deney sorularında bağımlı, bağımsız ve sabit tutulan değişkenleri görsellerden dikkatlice belirledikten sonra şıklar incelenerek zaman kazanılmalı.</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tr-TR" dirty="0" smtClean="0"/>
              <a:t>Fen Bilimleri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3108543"/>
          </a:xfrm>
          <a:prstGeom prst="rect">
            <a:avLst/>
          </a:prstGeom>
        </p:spPr>
        <p:txBody>
          <a:bodyPr wrap="square">
            <a:spAutoFit/>
          </a:bodyPr>
          <a:lstStyle/>
          <a:p>
            <a:pPr algn="just"/>
            <a:r>
              <a:rPr lang="tr-TR" sz="2800" dirty="0" smtClean="0"/>
              <a:t>Soru kökünde "Yalnızca yukarıdaki düzeneğe, deneye ve görsele bakılarak hangisine ulaşılabilir" ifadesi bulunan sorularda sıkça hata yapılmakta. Bu tip sorularda bilgilerimizi değil okuduğumuz şıkta verilenleri deney ya da görsele göre aramak gerekmekte.</a:t>
            </a:r>
          </a:p>
          <a:p>
            <a:pPr algn="just"/>
            <a:r>
              <a:rPr lang="tr-TR" sz="2800" b="1" dirty="0" smtClean="0">
                <a:solidFill>
                  <a:schemeClr val="accent3">
                    <a:lumMod val="75000"/>
                  </a:schemeClr>
                </a:solidFill>
              </a:rPr>
              <a:t>Metne bağlı verilen sorularda fen kavramlarına dikkat edilmeli. Örneğin asit ve bazlardan bahsediliyorsa bu konuyla ilgili bilgiler göz önünde bulundurulmalı.</a:t>
            </a: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tr-TR" dirty="0" smtClean="0"/>
              <a:t>Fen Bilimleri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3970318"/>
          </a:xfrm>
          <a:prstGeom prst="rect">
            <a:avLst/>
          </a:prstGeom>
        </p:spPr>
        <p:txBody>
          <a:bodyPr wrap="square">
            <a:spAutoFit/>
          </a:bodyPr>
          <a:lstStyle/>
          <a:p>
            <a:pPr algn="just"/>
            <a:r>
              <a:rPr lang="tr-TR" sz="2800" dirty="0" smtClean="0"/>
              <a:t>Öncelikle kelime bilgisi çok önemli</a:t>
            </a:r>
          </a:p>
          <a:p>
            <a:pPr algn="just"/>
            <a:r>
              <a:rPr lang="tr-TR" sz="2800" b="1" dirty="0" smtClean="0">
                <a:solidFill>
                  <a:schemeClr val="accent3">
                    <a:lumMod val="75000"/>
                  </a:schemeClr>
                </a:solidFill>
              </a:rPr>
              <a:t>İngilizce testinde öğrenciler en çok soru köklerini eksik okumalarından dolayı yanlış yapıyorlar. Özellikle soru kökünde "</a:t>
            </a:r>
            <a:r>
              <a:rPr lang="tr-TR" sz="2800" b="1" dirty="0" err="1" smtClean="0">
                <a:solidFill>
                  <a:schemeClr val="accent3">
                    <a:lumMod val="75000"/>
                  </a:schemeClr>
                </a:solidFill>
              </a:rPr>
              <a:t>does</a:t>
            </a:r>
            <a:r>
              <a:rPr lang="tr-TR" sz="2800" b="1" dirty="0" smtClean="0">
                <a:solidFill>
                  <a:schemeClr val="accent3">
                    <a:lumMod val="75000"/>
                  </a:schemeClr>
                </a:solidFill>
              </a:rPr>
              <a:t> not, </a:t>
            </a:r>
            <a:r>
              <a:rPr lang="tr-TR" sz="2800" b="1" dirty="0" err="1" smtClean="0">
                <a:solidFill>
                  <a:schemeClr val="accent3">
                    <a:lumMod val="75000"/>
                  </a:schemeClr>
                </a:solidFill>
              </a:rPr>
              <a:t>cannot</a:t>
            </a:r>
            <a:r>
              <a:rPr lang="tr-TR" sz="2800" b="1" dirty="0" smtClean="0">
                <a:solidFill>
                  <a:schemeClr val="accent3">
                    <a:lumMod val="75000"/>
                  </a:schemeClr>
                </a:solidFill>
              </a:rPr>
              <a:t>, no </a:t>
            </a:r>
            <a:r>
              <a:rPr lang="tr-TR" sz="2800" b="1" dirty="0" err="1" smtClean="0">
                <a:solidFill>
                  <a:schemeClr val="accent3">
                    <a:lumMod val="75000"/>
                  </a:schemeClr>
                </a:solidFill>
              </a:rPr>
              <a:t>information</a:t>
            </a:r>
            <a:r>
              <a:rPr lang="tr-TR" sz="2800" b="1" dirty="0" smtClean="0">
                <a:solidFill>
                  <a:schemeClr val="accent3">
                    <a:lumMod val="75000"/>
                  </a:schemeClr>
                </a:solidFill>
              </a:rPr>
              <a:t>, </a:t>
            </a:r>
            <a:r>
              <a:rPr lang="tr-TR" sz="2800" b="1" dirty="0" err="1" smtClean="0">
                <a:solidFill>
                  <a:schemeClr val="accent3">
                    <a:lumMod val="75000"/>
                  </a:schemeClr>
                </a:solidFill>
              </a:rPr>
              <a:t>wrong</a:t>
            </a:r>
            <a:r>
              <a:rPr lang="tr-TR" sz="2800" b="1" dirty="0" smtClean="0">
                <a:solidFill>
                  <a:schemeClr val="accent3">
                    <a:lumMod val="75000"/>
                  </a:schemeClr>
                </a:solidFill>
              </a:rPr>
              <a:t>, </a:t>
            </a:r>
            <a:r>
              <a:rPr lang="tr-TR" sz="2800" b="1" dirty="0" err="1" smtClean="0">
                <a:solidFill>
                  <a:schemeClr val="accent3">
                    <a:lumMod val="75000"/>
                  </a:schemeClr>
                </a:solidFill>
              </a:rPr>
              <a:t>false</a:t>
            </a:r>
            <a:r>
              <a:rPr lang="tr-TR" sz="2800" b="1" dirty="0" smtClean="0">
                <a:solidFill>
                  <a:schemeClr val="accent3">
                    <a:lumMod val="75000"/>
                  </a:schemeClr>
                </a:solidFill>
              </a:rPr>
              <a:t>" gibi olumsuzluk ifadelerine dikkat edilmeli.</a:t>
            </a:r>
          </a:p>
          <a:p>
            <a:pPr algn="just"/>
            <a:r>
              <a:rPr lang="tr-TR" sz="2800" dirty="0" smtClean="0"/>
              <a:t>Diyalog sorularında, WH ya da YES/NO QUESTION soru türleri dikkatle incelenmeli. Görsel ve paragraf sorularında ise verilen metin, tablo ve görselleri doğru yorumlamak gerekmekte. Verilen bilgi dışında kişisel yorum katılmadan çözülmeli.</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tr-TR" dirty="0" smtClean="0"/>
              <a:t>İngilizce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3108543"/>
          </a:xfrm>
          <a:prstGeom prst="rect">
            <a:avLst/>
          </a:prstGeom>
        </p:spPr>
        <p:txBody>
          <a:bodyPr wrap="square">
            <a:spAutoFit/>
          </a:bodyPr>
          <a:lstStyle/>
          <a:p>
            <a:pPr algn="just"/>
            <a:r>
              <a:rPr lang="tr-TR" sz="2800" dirty="0" smtClean="0"/>
              <a:t>Kelimelerin zıt anlamlıları ve eş anlamlıları mutlaka bilinmeli. Verilen sorularda önemli olan kelime veya kelime gruplarının altını çizmeniz cevaba kolay ulaşmanızı sağlayacaktır.</a:t>
            </a:r>
          </a:p>
          <a:p>
            <a:pPr algn="just"/>
            <a:r>
              <a:rPr lang="tr-TR" sz="2800" b="1" dirty="0" err="1" smtClean="0">
                <a:solidFill>
                  <a:schemeClr val="accent3">
                    <a:lumMod val="75000"/>
                  </a:schemeClr>
                </a:solidFill>
              </a:rPr>
              <a:t>LGS'de</a:t>
            </a:r>
            <a:r>
              <a:rPr lang="tr-TR" sz="2800" b="1" dirty="0" smtClean="0">
                <a:solidFill>
                  <a:schemeClr val="accent3">
                    <a:lumMod val="75000"/>
                  </a:schemeClr>
                </a:solidFill>
              </a:rPr>
              <a:t> gramer ve kelime bilgisi eşit derecede önem kazanmakta. Ünitelerde olan belli gramer kazanımları öğrenilmeli çünkü dilbilgisi ve kelimeyi bilmeyen öğrenci, cümle kurmakta, seçeneklerden doğru ifadeyi bulmakta zorlanır.</a:t>
            </a: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tr-TR" dirty="0" smtClean="0"/>
              <a:t>İngilizce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3108543"/>
          </a:xfrm>
          <a:prstGeom prst="rect">
            <a:avLst/>
          </a:prstGeom>
        </p:spPr>
        <p:txBody>
          <a:bodyPr wrap="square">
            <a:spAutoFit/>
          </a:bodyPr>
          <a:lstStyle/>
          <a:p>
            <a:pPr algn="just"/>
            <a:r>
              <a:rPr lang="tr-TR" sz="2800" dirty="0" smtClean="0"/>
              <a:t>her ünitede yer alan kavramların çok iyi bilinmesi gerekiyor. </a:t>
            </a:r>
          </a:p>
          <a:p>
            <a:pPr algn="just"/>
            <a:r>
              <a:rPr lang="tr-TR" sz="2800" b="1" dirty="0" smtClean="0">
                <a:solidFill>
                  <a:schemeClr val="accent3">
                    <a:lumMod val="75000"/>
                  </a:schemeClr>
                </a:solidFill>
              </a:rPr>
              <a:t>Ünitelerde yer alan ayet ve hadislerin konuları iyi tespit edilmeli. Özellikle bu tür sorulara kendi yorumunuzu katmadan, sadece ayette verilen mesaja göre soruyu çözmelisiniz.</a:t>
            </a:r>
          </a:p>
          <a:p>
            <a:pPr algn="just"/>
            <a:r>
              <a:rPr lang="tr-TR" sz="2800" dirty="0" smtClean="0"/>
              <a:t>Ünitelerde yer alan her peygamberi ve hayatlarını hatırlamak gerekli. Peygamberlerin hayatı bilinmeden sınava girildiğinde bu konudaki bilgilerde karıştırma çok fazla olmakta.</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tr-TR" dirty="0" smtClean="0"/>
              <a:t>Din Kültürü ve Ahlak Bilgisi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4401205"/>
          </a:xfrm>
          <a:prstGeom prst="rect">
            <a:avLst/>
          </a:prstGeom>
        </p:spPr>
        <p:txBody>
          <a:bodyPr wrap="square">
            <a:spAutoFit/>
          </a:bodyPr>
          <a:lstStyle/>
          <a:p>
            <a:pPr algn="just"/>
            <a:r>
              <a:rPr lang="tr-TR" sz="2800" dirty="0" smtClean="0"/>
              <a:t>Sınavda zor sorular olduğu gibi çok kolay sorular da bulunmakta. bu kadar kolay soru olmaz düşüncesiyle kolay soruları hatalı yorumlamanız sonucu yanlış yapabilirsiniz. Çok kolay soruların da olabileceğini unutmayıp soru hakkında önyargılı olmamalısınız </a:t>
            </a:r>
          </a:p>
          <a:p>
            <a:pPr algn="just"/>
            <a:r>
              <a:rPr lang="tr-TR" sz="2800" b="1" dirty="0" smtClean="0">
                <a:solidFill>
                  <a:schemeClr val="accent3">
                    <a:lumMod val="75000"/>
                  </a:schemeClr>
                </a:solidFill>
              </a:rPr>
              <a:t>Ünitelerde yer alan ayet ve hadislerin konuları iyi tespit edilmeli. Özellikle bu tür sorulara kendi yorumunuzu katmadan, sadece ayette verilen mesaja göre soruyu çözmelisiniz.</a:t>
            </a:r>
          </a:p>
          <a:p>
            <a:pPr algn="just"/>
            <a:r>
              <a:rPr lang="tr-TR" sz="2800" dirty="0" smtClean="0"/>
              <a:t>Ünitelerde yer alan her peygamberi ve hayatlarını hatırlamak gerekli. Peygamberlerin hayatı bilinmeden sınava girildiğinde bu konudaki bilgilerde karıştırma çok fazla olmakta.</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Title 1"/>
          <p:cNvSpPr>
            <a:spLocks noGrp="1"/>
          </p:cNvSpPr>
          <p:nvPr>
            <p:ph type="title"/>
          </p:nvPr>
        </p:nvSpPr>
        <p:spPr>
          <a:xfrm>
            <a:off x="892620" y="181996"/>
            <a:ext cx="10515600" cy="943431"/>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tr-TR" dirty="0" smtClean="0"/>
              <a:t>Din Kültürü ve Ahlak Bilgisi sorularını çözerken</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1384995"/>
          </a:xfrm>
          <a:prstGeom prst="rect">
            <a:avLst/>
          </a:prstGeom>
        </p:spPr>
        <p:txBody>
          <a:bodyPr wrap="square">
            <a:spAutoFit/>
          </a:bodyPr>
          <a:lstStyle/>
          <a:p>
            <a:pPr algn="just"/>
            <a:r>
              <a:rPr lang="tr-TR" sz="2800" dirty="0" smtClean="0"/>
              <a:t>Kendinize iyi gelecek cümleler bulmanız gerekmekte, </a:t>
            </a:r>
          </a:p>
          <a:p>
            <a:pPr algn="just"/>
            <a:r>
              <a:rPr lang="tr-TR" sz="2800" dirty="0" smtClean="0"/>
              <a:t>Örneğin; "Elimden gelenin en iyisini yapacağım" gibi sürekli tekrarlamanız moralinizi ve motivasyonunuzu arttıracaktır.</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954107"/>
          </a:xfrm>
          <a:prstGeom prst="rect">
            <a:avLst/>
          </a:prstGeom>
        </p:spPr>
        <p:txBody>
          <a:bodyPr wrap="square">
            <a:spAutoFit/>
          </a:bodyPr>
          <a:lstStyle/>
          <a:p>
            <a:pPr algn="just"/>
            <a:r>
              <a:rPr lang="tr-TR" sz="2800" dirty="0" smtClean="0"/>
              <a:t>Sınav esnasında hareket etme ihtiyacınız olursa kollarınızı yukarı ya da yana uzatarak bedeninizi esnetebilirsiniz.</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954107"/>
          </a:xfrm>
          <a:prstGeom prst="rect">
            <a:avLst/>
          </a:prstGeom>
        </p:spPr>
        <p:txBody>
          <a:bodyPr wrap="square">
            <a:spAutoFit/>
          </a:bodyPr>
          <a:lstStyle/>
          <a:p>
            <a:pPr algn="just"/>
            <a:r>
              <a:rPr lang="tr-TR" sz="2800" dirty="0" smtClean="0"/>
              <a:t>Gülümseyin. Yüzünüzdeki gülümseme bir süre sonra duyguları ve davranışı etkiler.</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Soruda </a:t>
            </a:r>
            <a:r>
              <a:rPr lang="tr-TR" sz="2800" b="1" dirty="0">
                <a:solidFill>
                  <a:schemeClr val="accent1">
                    <a:lumMod val="75000"/>
                  </a:schemeClr>
                </a:solidFill>
                <a:latin typeface="+mj-lt"/>
              </a:rPr>
              <a:t>V</a:t>
            </a:r>
            <a:r>
              <a:rPr lang="tr-TR" sz="2800" b="1" dirty="0" smtClean="0">
                <a:solidFill>
                  <a:schemeClr val="accent1">
                    <a:lumMod val="75000"/>
                  </a:schemeClr>
                </a:solidFill>
                <a:latin typeface="+mj-lt"/>
              </a:rPr>
              <a:t>erilenlere Dikkat Edin!</a:t>
            </a:r>
            <a:endParaRPr lang="id-ID" sz="2800" b="1" dirty="0">
              <a:solidFill>
                <a:schemeClr val="accent1">
                  <a:lumMod val="75000"/>
                </a:schemeClr>
              </a:solidFill>
              <a:latin typeface="+mj-lt"/>
            </a:endParaRPr>
          </a:p>
        </p:txBody>
      </p:sp>
      <p:sp>
        <p:nvSpPr>
          <p:cNvPr id="48" name="Rectangle 47"/>
          <p:cNvSpPr/>
          <p:nvPr/>
        </p:nvSpPr>
        <p:spPr>
          <a:xfrm>
            <a:off x="5702966" y="2649782"/>
            <a:ext cx="5775160" cy="1384995"/>
          </a:xfrm>
          <a:prstGeom prst="rect">
            <a:avLst/>
          </a:prstGeom>
        </p:spPr>
        <p:txBody>
          <a:bodyPr wrap="square">
            <a:spAutoFit/>
          </a:bodyPr>
          <a:lstStyle/>
          <a:p>
            <a:pPr algn="just"/>
            <a:r>
              <a:rPr lang="tr-TR" sz="2800" dirty="0">
                <a:solidFill>
                  <a:schemeClr val="tx2"/>
                </a:solidFill>
              </a:rPr>
              <a:t>V</a:t>
            </a:r>
            <a:r>
              <a:rPr lang="tr-TR" sz="2800" dirty="0" smtClean="0">
                <a:solidFill>
                  <a:schemeClr val="tx2"/>
                </a:solidFill>
              </a:rPr>
              <a:t>erilen bilgileri dikkatli okuyun. Altı çizili veya koyu yazılmış kelimelere dikkat edin. </a:t>
            </a: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81264" y="1665027"/>
            <a:ext cx="4944979" cy="4106796"/>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954107"/>
          </a:xfrm>
          <a:prstGeom prst="rect">
            <a:avLst/>
          </a:prstGeom>
        </p:spPr>
        <p:txBody>
          <a:bodyPr wrap="square">
            <a:spAutoFit/>
          </a:bodyPr>
          <a:lstStyle/>
          <a:p>
            <a:pPr algn="just"/>
            <a:r>
              <a:rPr lang="tr-TR" sz="2800" dirty="0" smtClean="0"/>
              <a:t>Dikkat dağılırsa ya da mola ihtiyacınız olursa dik oturun. </a:t>
            </a:r>
            <a:r>
              <a:rPr lang="tr-TR" sz="2800" smtClean="0"/>
              <a:t>Derin bir nefes alın, hedefinizi hatırlayın.</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634790" y="1644921"/>
            <a:ext cx="5301915" cy="523220"/>
          </a:xfrm>
          <a:prstGeom prst="rect">
            <a:avLst/>
          </a:prstGeom>
          <a:noFill/>
        </p:spPr>
        <p:txBody>
          <a:bodyPr wrap="square" rtlCol="0">
            <a:spAutoFit/>
          </a:bodyPr>
          <a:lstStyle/>
          <a:p>
            <a:r>
              <a:rPr lang="tr-TR" sz="2800" b="1" dirty="0" smtClean="0">
                <a:solidFill>
                  <a:schemeClr val="accent1">
                    <a:lumMod val="75000"/>
                  </a:schemeClr>
                </a:solidFill>
                <a:latin typeface="+mj-lt"/>
              </a:rPr>
              <a:t>.</a:t>
            </a:r>
            <a:endParaRPr lang="id-ID" sz="2800" b="1" dirty="0">
              <a:solidFill>
                <a:schemeClr val="accent1">
                  <a:lumMod val="75000"/>
                </a:schemeClr>
              </a:solidFill>
              <a:latin typeface="+mj-lt"/>
            </a:endParaRPr>
          </a:p>
        </p:txBody>
      </p:sp>
      <p:sp>
        <p:nvSpPr>
          <p:cNvPr id="48" name="Rectangle 47"/>
          <p:cNvSpPr/>
          <p:nvPr/>
        </p:nvSpPr>
        <p:spPr>
          <a:xfrm>
            <a:off x="1356360" y="1767841"/>
            <a:ext cx="10458650" cy="954107"/>
          </a:xfrm>
          <a:prstGeom prst="rect">
            <a:avLst/>
          </a:prstGeom>
        </p:spPr>
        <p:txBody>
          <a:bodyPr wrap="square">
            <a:spAutoFit/>
          </a:bodyPr>
          <a:lstStyle/>
          <a:p>
            <a:pPr algn="just"/>
            <a:r>
              <a:rPr lang="tr-TR" sz="2800" dirty="0" smtClean="0"/>
              <a:t>Dikkat dağılırsa ya da mola ihtiyacınız olursa dik oturun. </a:t>
            </a:r>
            <a:r>
              <a:rPr lang="tr-TR" sz="2800" smtClean="0"/>
              <a:t>Derin bir nefes alın, hedefinizi hatırlayın.</a:t>
            </a:r>
            <a:endParaRPr lang="tr-TR" sz="2800" b="1" dirty="0" smtClean="0">
              <a:solidFill>
                <a:schemeClr val="accent3">
                  <a:lumMod val="75000"/>
                </a:schemeClr>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
                                        <p:tgtEl>
                                          <p:spTgt spid="47"/>
                                        </p:tgtEl>
                                      </p:cBhvr>
                                    </p:animEffect>
                                    <p:anim calcmode="lin" valueType="num">
                                      <p:cBhvr>
                                        <p:cTn id="8" dur="400" fill="hold"/>
                                        <p:tgtEl>
                                          <p:spTgt spid="47"/>
                                        </p:tgtEl>
                                        <p:attrNameLst>
                                          <p:attrName>ppt_x</p:attrName>
                                        </p:attrNameLst>
                                      </p:cBhvr>
                                      <p:tavLst>
                                        <p:tav tm="0">
                                          <p:val>
                                            <p:strVal val="#ppt_x"/>
                                          </p:val>
                                        </p:tav>
                                        <p:tav tm="100000">
                                          <p:val>
                                            <p:strVal val="#ppt_x"/>
                                          </p:val>
                                        </p:tav>
                                      </p:tavLst>
                                    </p:anim>
                                    <p:anim calcmode="lin" valueType="num">
                                      <p:cBhvr>
                                        <p:cTn id="9" dur="400" fill="hold"/>
                                        <p:tgtEl>
                                          <p:spTgt spid="4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9545" y="0"/>
            <a:ext cx="10632909" cy="6858000"/>
          </a:xfrm>
          <a:prstGeom prst="rect">
            <a:avLst/>
          </a:prstGeom>
        </p:spPr>
      </p:pic>
    </p:spTree>
    <p:extLst>
      <p:ext uri="{BB962C8B-B14F-4D97-AF65-F5344CB8AC3E}">
        <p14:creationId xmlns:p14="http://schemas.microsoft.com/office/powerpoint/2010/main" xmlns="" val="1066915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282"/>
            <a:ext cx="12192000" cy="6841435"/>
          </a:xfrm>
          <a:prstGeom prst="rect">
            <a:avLst/>
          </a:prstGeom>
        </p:spPr>
      </p:pic>
    </p:spTree>
    <p:extLst>
      <p:ext uri="{BB962C8B-B14F-4D97-AF65-F5344CB8AC3E}">
        <p14:creationId xmlns:p14="http://schemas.microsoft.com/office/powerpoint/2010/main" xmlns="" val="2049003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0" y="290280"/>
            <a:ext cx="10515600" cy="114147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sz="6000" b="1" dirty="0" smtClean="0"/>
              <a:t>Sınavlarda Başarılar Dileriz…</a:t>
            </a:r>
            <a:endParaRPr lang="id-ID" sz="6000" dirty="0"/>
          </a:p>
        </p:txBody>
      </p:sp>
      <p:sp>
        <p:nvSpPr>
          <p:cNvPr id="37" name="Freeform 5"/>
          <p:cNvSpPr>
            <a:spLocks/>
          </p:cNvSpPr>
          <p:nvPr/>
        </p:nvSpPr>
        <p:spPr bwMode="auto">
          <a:xfrm>
            <a:off x="0" y="4591051"/>
            <a:ext cx="8477250" cy="1838325"/>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chemeClr val="accent1"/>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8" name="Freeform 6"/>
          <p:cNvSpPr>
            <a:spLocks/>
          </p:cNvSpPr>
          <p:nvPr/>
        </p:nvSpPr>
        <p:spPr bwMode="auto">
          <a:xfrm>
            <a:off x="0" y="3635376"/>
            <a:ext cx="7520472" cy="1838325"/>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chemeClr val="accent2"/>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9" name="Freeform 7"/>
          <p:cNvSpPr>
            <a:spLocks/>
          </p:cNvSpPr>
          <p:nvPr/>
        </p:nvSpPr>
        <p:spPr bwMode="auto">
          <a:xfrm>
            <a:off x="0" y="2654301"/>
            <a:ext cx="6553407" cy="1836738"/>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chemeClr val="accent3"/>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40" name="Freeform 8"/>
          <p:cNvSpPr>
            <a:spLocks/>
          </p:cNvSpPr>
          <p:nvPr/>
        </p:nvSpPr>
        <p:spPr bwMode="auto">
          <a:xfrm>
            <a:off x="0" y="1692276"/>
            <a:ext cx="5582227" cy="1836738"/>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chemeClr val="accent4"/>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44" name="TextBox 23"/>
          <p:cNvSpPr txBox="1"/>
          <p:nvPr/>
        </p:nvSpPr>
        <p:spPr>
          <a:xfrm>
            <a:off x="542891" y="3286998"/>
            <a:ext cx="3872699"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Psikolojik Danışman</a:t>
            </a:r>
            <a:endParaRPr lang="id-ID" sz="2800" b="1" dirty="0">
              <a:solidFill>
                <a:schemeClr val="bg1"/>
              </a:solidFill>
              <a:latin typeface="+mj-lt"/>
            </a:endParaRPr>
          </a:p>
        </p:txBody>
      </p:sp>
      <p:sp>
        <p:nvSpPr>
          <p:cNvPr id="46" name="TextBox 23"/>
          <p:cNvSpPr txBox="1"/>
          <p:nvPr/>
        </p:nvSpPr>
        <p:spPr>
          <a:xfrm>
            <a:off x="603048" y="5212509"/>
            <a:ext cx="5677436"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solidFill>
                  <a:schemeClr val="bg1"/>
                </a:solidFill>
                <a:latin typeface="+mj-lt"/>
              </a:rPr>
              <a:t>Sunumumuz Bitmiştir.</a:t>
            </a:r>
            <a:endParaRPr lang="id-ID" sz="2800" b="1" dirty="0">
              <a:solidFill>
                <a:schemeClr val="bg1"/>
              </a:solidFill>
              <a:latin typeface="+mj-l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0-#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871409" y="190961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Vurgulanan Yerlere Dikkat Edin!</a:t>
            </a:r>
            <a:endParaRPr lang="id-ID" sz="2800" b="1" dirty="0">
              <a:solidFill>
                <a:schemeClr val="accent1">
                  <a:lumMod val="75000"/>
                </a:schemeClr>
              </a:solidFill>
              <a:latin typeface="+mj-lt"/>
            </a:endParaRPr>
          </a:p>
        </p:txBody>
      </p:sp>
      <p:sp>
        <p:nvSpPr>
          <p:cNvPr id="48" name="Rectangle 47"/>
          <p:cNvSpPr/>
          <p:nvPr/>
        </p:nvSpPr>
        <p:spPr>
          <a:xfrm>
            <a:off x="5702966" y="2649782"/>
            <a:ext cx="5775160" cy="2246769"/>
          </a:xfrm>
          <a:prstGeom prst="rect">
            <a:avLst/>
          </a:prstGeom>
        </p:spPr>
        <p:txBody>
          <a:bodyPr wrap="square">
            <a:spAutoFit/>
          </a:bodyPr>
          <a:lstStyle/>
          <a:p>
            <a:pPr algn="just"/>
            <a:r>
              <a:rPr lang="tr-TR" sz="2800" dirty="0" smtClean="0">
                <a:solidFill>
                  <a:schemeClr val="tx2"/>
                </a:solidFill>
              </a:rPr>
              <a:t>Tamamen, mutlaka, sadece, en az, en fazla, en önemli, her zaman, asla, yalnızca, değildir, ulaşılmaz, ilk, son </a:t>
            </a:r>
            <a:r>
              <a:rPr lang="tr-TR" sz="2800" dirty="0" err="1" smtClean="0">
                <a:solidFill>
                  <a:schemeClr val="tx2"/>
                </a:solidFill>
              </a:rPr>
              <a:t>v.b</a:t>
            </a:r>
            <a:r>
              <a:rPr lang="tr-TR" sz="2800" dirty="0" smtClean="0">
                <a:solidFill>
                  <a:schemeClr val="tx2"/>
                </a:solidFill>
              </a:rPr>
              <a:t>.  Vurgulanan yerleri gözden kaçırmayın.</a:t>
            </a:r>
            <a:endParaRPr lang="en-US" sz="2800" b="1" dirty="0">
              <a:solidFill>
                <a:schemeClr val="tx2"/>
              </a:solidFill>
              <a:latin typeface="Signika Negative" pitchFamily="2" charset="0"/>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12821" y="1461990"/>
            <a:ext cx="4873327" cy="4032413"/>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2534413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54051" y="1452416"/>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Sorulara Ön Yargılı Yaklaşmayın.</a:t>
            </a:r>
            <a:endParaRPr lang="id-ID" sz="2800" b="1" dirty="0">
              <a:solidFill>
                <a:schemeClr val="accent1">
                  <a:lumMod val="75000"/>
                </a:schemeClr>
              </a:solidFill>
              <a:latin typeface="+mj-lt"/>
            </a:endParaRPr>
          </a:p>
        </p:txBody>
      </p:sp>
      <p:sp>
        <p:nvSpPr>
          <p:cNvPr id="48" name="Rectangle 47"/>
          <p:cNvSpPr/>
          <p:nvPr/>
        </p:nvSpPr>
        <p:spPr>
          <a:xfrm>
            <a:off x="5041232" y="1976013"/>
            <a:ext cx="6593304" cy="3108543"/>
          </a:xfrm>
          <a:prstGeom prst="rect">
            <a:avLst/>
          </a:prstGeom>
        </p:spPr>
        <p:txBody>
          <a:bodyPr wrap="square">
            <a:spAutoFit/>
          </a:bodyPr>
          <a:lstStyle/>
          <a:p>
            <a:pPr algn="just"/>
            <a:r>
              <a:rPr lang="tr-TR" sz="2800" dirty="0" smtClean="0">
                <a:solidFill>
                  <a:schemeClr val="tx2"/>
                </a:solidFill>
              </a:rPr>
              <a:t>Sınavda zor da, kolay da sorular olacaktır. </a:t>
            </a:r>
          </a:p>
          <a:p>
            <a:pPr algn="just"/>
            <a:r>
              <a:rPr lang="tr-TR" sz="2800" dirty="0" smtClean="0">
                <a:solidFill>
                  <a:schemeClr val="tx2"/>
                </a:solidFill>
              </a:rPr>
              <a:t>Bu kadar kolay soru olmaz diye soruya yorumunuzu katmayın. </a:t>
            </a:r>
          </a:p>
          <a:p>
            <a:pPr algn="just"/>
            <a:r>
              <a:rPr lang="tr-TR" sz="2800" dirty="0" smtClean="0">
                <a:solidFill>
                  <a:schemeClr val="tx2"/>
                </a:solidFill>
              </a:rPr>
              <a:t>Kolay soruları küçümsemeyin. Unutmayın bir çok öğrenci en kolay sorularda basit hatalar yapıyor.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7" y="1840832"/>
            <a:ext cx="4199020"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par>
                          <p:cTn id="28" fill="hold">
                            <p:stCondLst>
                              <p:cond delay="3000"/>
                            </p:stCondLst>
                            <p:childTnLst>
                              <p:par>
                                <p:cTn id="29" presetID="4" presetClass="entr" presetSubtype="16" fill="hold" grpId="1"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8" grpId="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145207" y="1452416"/>
            <a:ext cx="6919414" cy="523220"/>
          </a:xfrm>
          <a:prstGeom prst="rect">
            <a:avLst/>
          </a:prstGeom>
          <a:noFill/>
        </p:spPr>
        <p:txBody>
          <a:bodyPr wrap="square" rtlCol="0">
            <a:spAutoFit/>
          </a:bodyPr>
          <a:lstStyle/>
          <a:p>
            <a:r>
              <a:rPr lang="tr-TR" sz="2800" b="1" dirty="0" smtClean="0">
                <a:solidFill>
                  <a:schemeClr val="accent1">
                    <a:lumMod val="75000"/>
                  </a:schemeClr>
                </a:solidFill>
                <a:latin typeface="+mj-lt"/>
              </a:rPr>
              <a:t>Uzun Soruları Atlamayın!</a:t>
            </a:r>
            <a:endParaRPr lang="id-ID" sz="2800" b="1" dirty="0">
              <a:solidFill>
                <a:schemeClr val="accent1">
                  <a:lumMod val="75000"/>
                </a:schemeClr>
              </a:solidFill>
              <a:latin typeface="+mj-lt"/>
            </a:endParaRPr>
          </a:p>
        </p:txBody>
      </p:sp>
      <p:sp>
        <p:nvSpPr>
          <p:cNvPr id="48" name="Rectangle 47"/>
          <p:cNvSpPr/>
          <p:nvPr/>
        </p:nvSpPr>
        <p:spPr>
          <a:xfrm>
            <a:off x="5041232" y="1976013"/>
            <a:ext cx="6593304" cy="2246769"/>
          </a:xfrm>
          <a:prstGeom prst="rect">
            <a:avLst/>
          </a:prstGeom>
        </p:spPr>
        <p:txBody>
          <a:bodyPr wrap="square">
            <a:spAutoFit/>
          </a:bodyPr>
          <a:lstStyle/>
          <a:p>
            <a:pPr algn="just"/>
            <a:r>
              <a:rPr lang="tr-TR" sz="2800" dirty="0">
                <a:solidFill>
                  <a:schemeClr val="tx2"/>
                </a:solidFill>
              </a:rPr>
              <a:t>S</a:t>
            </a:r>
            <a:r>
              <a:rPr lang="tr-TR" sz="2800" dirty="0" smtClean="0">
                <a:solidFill>
                  <a:schemeClr val="tx2"/>
                </a:solidFill>
              </a:rPr>
              <a:t>orunun uzun olması zor olduğu anlamına gelmez. Soruyu sadece uzun olduğu için atlamayın. Bazı uzun sorular da çok kolay olabilir.</a:t>
            </a:r>
          </a:p>
          <a:p>
            <a:pPr algn="just"/>
            <a:endParaRPr lang="tr-TR" sz="2800" dirty="0" smtClean="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393712" y="1630921"/>
            <a:ext cx="4535905" cy="3879292"/>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410065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par>
                          <p:cTn id="28" fill="hold">
                            <p:stCondLst>
                              <p:cond delay="3000"/>
                            </p:stCondLst>
                            <p:childTnLst>
                              <p:par>
                                <p:cTn id="29" presetID="4" presetClass="entr" presetSubtype="16" fill="hold" grpId="1"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ox(in)">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8" grpId="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513696" y="2056207"/>
            <a:ext cx="5919537" cy="523220"/>
          </a:xfrm>
          <a:prstGeom prst="rect">
            <a:avLst/>
          </a:prstGeom>
          <a:noFill/>
        </p:spPr>
        <p:txBody>
          <a:bodyPr wrap="square" rtlCol="0">
            <a:spAutoFit/>
          </a:bodyPr>
          <a:lstStyle/>
          <a:p>
            <a:r>
              <a:rPr lang="tr-TR" sz="2800" b="1" dirty="0" smtClean="0">
                <a:solidFill>
                  <a:schemeClr val="accent1">
                    <a:lumMod val="75000"/>
                  </a:schemeClr>
                </a:solidFill>
                <a:latin typeface="+mj-lt"/>
              </a:rPr>
              <a:t>Soruya Yorum Katmayın!</a:t>
            </a:r>
            <a:endParaRPr lang="id-ID" sz="2800" b="1" dirty="0">
              <a:solidFill>
                <a:schemeClr val="accent1">
                  <a:lumMod val="75000"/>
                </a:schemeClr>
              </a:solidFill>
              <a:latin typeface="+mj-lt"/>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464066" y="1894527"/>
            <a:ext cx="4199020" cy="3645568"/>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5404514" y="2579427"/>
            <a:ext cx="5759892" cy="1815882"/>
          </a:xfrm>
          <a:prstGeom prst="rect">
            <a:avLst/>
          </a:prstGeom>
          <a:noFill/>
        </p:spPr>
        <p:txBody>
          <a:bodyPr wrap="square" rtlCol="0">
            <a:spAutoFit/>
          </a:bodyPr>
          <a:lstStyle/>
          <a:p>
            <a:pPr algn="just"/>
            <a:r>
              <a:rPr lang="tr-TR" sz="2800" dirty="0">
                <a:solidFill>
                  <a:schemeClr val="tx2"/>
                </a:solidFill>
              </a:rPr>
              <a:t>Soruda neyi soruyorsa ona odaklanın. Sorunun yanlış veya bu kadar kolay olamayacağını düşünüp farklı sorudan uzaklaşmayın.</a:t>
            </a:r>
          </a:p>
        </p:txBody>
      </p:sp>
    </p:spTree>
    <p:extLst>
      <p:ext uri="{BB962C8B-B14F-4D97-AF65-F5344CB8AC3E}">
        <p14:creationId xmlns="" xmlns:p14="http://schemas.microsoft.com/office/powerpoint/2010/main" val="786791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3"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
                                        <p:tgtEl>
                                          <p:spTgt spid="47"/>
                                        </p:tgtEl>
                                      </p:cBhvr>
                                    </p:animEffect>
                                    <p:anim calcmode="lin" valueType="num">
                                      <p:cBhvr>
                                        <p:cTn id="20" dur="400" fill="hold"/>
                                        <p:tgtEl>
                                          <p:spTgt spid="47"/>
                                        </p:tgtEl>
                                        <p:attrNameLst>
                                          <p:attrName>ppt_x</p:attrName>
                                        </p:attrNameLst>
                                      </p:cBhvr>
                                      <p:tavLst>
                                        <p:tav tm="0">
                                          <p:val>
                                            <p:strVal val="#ppt_x"/>
                                          </p:val>
                                        </p:tav>
                                        <p:tav tm="100000">
                                          <p:val>
                                            <p:strVal val="#ppt_x"/>
                                          </p:val>
                                        </p:tav>
                                      </p:tavLst>
                                    </p:anim>
                                    <p:anim calcmode="lin" valueType="num">
                                      <p:cBhvr>
                                        <p:cTn id="21" dur="400" fill="hold"/>
                                        <p:tgtEl>
                                          <p:spTgt spid="4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3"/>
          <p:cNvSpPr txBox="1"/>
          <p:nvPr/>
        </p:nvSpPr>
        <p:spPr>
          <a:xfrm>
            <a:off x="1096343" y="5248603"/>
            <a:ext cx="2087563" cy="52322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800" b="1" dirty="0" smtClean="0">
                <a:solidFill>
                  <a:schemeClr val="bg1"/>
                </a:solidFill>
                <a:latin typeface="+mj-lt"/>
              </a:rPr>
              <a:t>TESTING</a:t>
            </a:r>
            <a:endParaRPr lang="id-ID" sz="2800" b="1" dirty="0">
              <a:solidFill>
                <a:schemeClr val="bg1"/>
              </a:solidFill>
              <a:latin typeface="+mj-lt"/>
            </a:endParaRPr>
          </a:p>
        </p:txBody>
      </p:sp>
      <p:sp>
        <p:nvSpPr>
          <p:cNvPr id="47" name="TextBox 46"/>
          <p:cNvSpPr txBox="1"/>
          <p:nvPr/>
        </p:nvSpPr>
        <p:spPr>
          <a:xfrm>
            <a:off x="5308979" y="1729142"/>
            <a:ext cx="6755642" cy="461665"/>
          </a:xfrm>
          <a:prstGeom prst="rect">
            <a:avLst/>
          </a:prstGeom>
          <a:noFill/>
        </p:spPr>
        <p:txBody>
          <a:bodyPr wrap="square" rtlCol="0">
            <a:spAutoFit/>
          </a:bodyPr>
          <a:lstStyle/>
          <a:p>
            <a:r>
              <a:rPr lang="tr-TR" sz="2400" b="1" dirty="0" smtClean="0">
                <a:solidFill>
                  <a:schemeClr val="accent1">
                    <a:lumMod val="75000"/>
                  </a:schemeClr>
                </a:solidFill>
                <a:latin typeface="+mj-lt"/>
              </a:rPr>
              <a:t>İlk İşaretlediğiniz Seçeneği Değiştirmeyin!.</a:t>
            </a:r>
            <a:endParaRPr lang="id-ID" sz="2400" b="1" dirty="0">
              <a:solidFill>
                <a:schemeClr val="accent1">
                  <a:lumMod val="75000"/>
                </a:schemeClr>
              </a:solidFill>
              <a:latin typeface="+mj-lt"/>
            </a:endParaRPr>
          </a:p>
        </p:txBody>
      </p:sp>
      <p:sp>
        <p:nvSpPr>
          <p:cNvPr id="48" name="Rectangle 47"/>
          <p:cNvSpPr/>
          <p:nvPr/>
        </p:nvSpPr>
        <p:spPr>
          <a:xfrm>
            <a:off x="5418161" y="2228676"/>
            <a:ext cx="6059965" cy="1815882"/>
          </a:xfrm>
          <a:prstGeom prst="rect">
            <a:avLst/>
          </a:prstGeom>
        </p:spPr>
        <p:txBody>
          <a:bodyPr wrap="square">
            <a:spAutoFit/>
          </a:bodyPr>
          <a:lstStyle/>
          <a:p>
            <a:pPr algn="just"/>
            <a:r>
              <a:rPr lang="tr-TR" sz="2800" dirty="0" smtClean="0">
                <a:solidFill>
                  <a:schemeClr val="tx2"/>
                </a:solidFill>
              </a:rPr>
              <a:t>Kararsız kaldıktan sonra ilk işaretlediğin seçeneği </a:t>
            </a:r>
            <a:r>
              <a:rPr lang="tr-TR" sz="2000" dirty="0" smtClean="0">
                <a:solidFill>
                  <a:srgbClr val="FF0000"/>
                </a:solidFill>
              </a:rPr>
              <a:t>(eğer aklına yeni bir bilgi veya ip ucu gelmediyse) </a:t>
            </a:r>
            <a:r>
              <a:rPr lang="tr-TR" sz="2800" dirty="0" smtClean="0">
                <a:solidFill>
                  <a:schemeClr val="tx2"/>
                </a:solidFill>
              </a:rPr>
              <a:t>değiştirme. Genellikle ilk işaretlenen seçenek doğru çıkar.</a:t>
            </a:r>
            <a:endParaRPr lang="en-US" sz="2800" dirty="0">
              <a:solidFill>
                <a:schemeClr val="tx2"/>
              </a:solidFill>
            </a:endParaRPr>
          </a:p>
        </p:txBody>
      </p:sp>
      <p:grpSp>
        <p:nvGrpSpPr>
          <p:cNvPr id="2" name="Group 70"/>
          <p:cNvGrpSpPr/>
          <p:nvPr/>
        </p:nvGrpSpPr>
        <p:grpSpPr>
          <a:xfrm>
            <a:off x="393712" y="5268685"/>
            <a:ext cx="452905" cy="451439"/>
            <a:chOff x="9053513" y="484188"/>
            <a:chExt cx="490538" cy="488950"/>
          </a:xfrm>
          <a:solidFill>
            <a:schemeClr val="bg1"/>
          </a:solidFill>
        </p:grpSpPr>
        <p:sp>
          <p:nvSpPr>
            <p:cNvPr id="72"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0" name="29 Yuvarlatılmış Dikdörtgen"/>
          <p:cNvSpPr/>
          <p:nvPr/>
        </p:nvSpPr>
        <p:spPr>
          <a:xfrm>
            <a:off x="505326" y="1840832"/>
            <a:ext cx="4632157" cy="3645568"/>
          </a:xfrm>
          <a:prstGeom prst="roundRect">
            <a:avLst/>
          </a:prstGeom>
          <a:blipFill>
            <a:blip r:embed="rId2" cstate="print"/>
            <a:stretch>
              <a:fillRect/>
            </a:stretch>
          </a:blipFill>
          <a:ln w="762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itle 1"/>
          <p:cNvSpPr>
            <a:spLocks noGrp="1"/>
          </p:cNvSpPr>
          <p:nvPr>
            <p:ph type="title"/>
          </p:nvPr>
        </p:nvSpPr>
        <p:spPr>
          <a:xfrm>
            <a:off x="892620" y="181996"/>
            <a:ext cx="10515600" cy="943431"/>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tr-TR" b="1" dirty="0">
                <a:solidFill>
                  <a:schemeClr val="bg1"/>
                </a:solidFill>
              </a:rPr>
              <a:t>Test Çözme Teknikleri</a:t>
            </a:r>
            <a:endParaRPr lang="id-ID"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595496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3"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
                                        <p:tgtEl>
                                          <p:spTgt spid="47"/>
                                        </p:tgtEl>
                                      </p:cBhvr>
                                    </p:animEffect>
                                    <p:anim calcmode="lin" valueType="num">
                                      <p:cBhvr>
                                        <p:cTn id="13" dur="400" fill="hold"/>
                                        <p:tgtEl>
                                          <p:spTgt spid="47"/>
                                        </p:tgtEl>
                                        <p:attrNameLst>
                                          <p:attrName>ppt_x</p:attrName>
                                        </p:attrNameLst>
                                      </p:cBhvr>
                                      <p:tavLst>
                                        <p:tav tm="0">
                                          <p:val>
                                            <p:strVal val="#ppt_x"/>
                                          </p:val>
                                        </p:tav>
                                        <p:tav tm="100000">
                                          <p:val>
                                            <p:strVal val="#ppt_x"/>
                                          </p:val>
                                        </p:tav>
                                      </p:tavLst>
                                    </p:anim>
                                    <p:anim calcmode="lin" valueType="num">
                                      <p:cBhvr>
                                        <p:cTn id="14" dur="400" fill="hold"/>
                                        <p:tgtEl>
                                          <p:spTgt spid="4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7" fill="hold">
                            <p:stCondLst>
                              <p:cond delay="2000"/>
                            </p:stCondLst>
                            <p:childTnLst>
                              <p:par>
                                <p:cTn id="18" presetID="4" presetClass="entr" presetSubtype="16" fill="hold" grpId="1"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ox(in)">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1"/>
      <p:bldP spid="30" grpId="1" animBg="1"/>
    </p:bldLst>
  </p:timing>
</p:sld>
</file>

<file path=ppt/theme/theme1.xml><?xml version="1.0" encoding="utf-8"?>
<a:theme xmlns:a="http://schemas.openxmlformats.org/drawingml/2006/main" name="Office Theme">
  <a:themeElements>
    <a:clrScheme name="Ultimate Revision">
      <a:dk1>
        <a:sysClr val="windowText" lastClr="000000"/>
      </a:dk1>
      <a:lt1>
        <a:sysClr val="window" lastClr="FFFFFF"/>
      </a:lt1>
      <a:dk2>
        <a:srgbClr val="7F7F7F"/>
      </a:dk2>
      <a:lt2>
        <a:srgbClr val="E7E6E6"/>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Custom 10">
      <a:majorFont>
        <a:latin typeface="ubuntu"/>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10777</TotalTime>
  <Words>1537</Words>
  <Application>Microsoft Office PowerPoint</Application>
  <PresentationFormat>Özel</PresentationFormat>
  <Paragraphs>193</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Office Theme</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Test Çözme Teknikleri</vt:lpstr>
      <vt:lpstr>Sınav Teknikleri</vt:lpstr>
      <vt:lpstr>Sınav Teknikleri</vt:lpstr>
      <vt:lpstr>Sınav Teknikleri</vt:lpstr>
      <vt:lpstr>Sınav Teknikleri</vt:lpstr>
      <vt:lpstr>Sınav Teknikleri</vt:lpstr>
      <vt:lpstr>Kimler Netlerini Yükseltmek İstiyor?</vt:lpstr>
      <vt:lpstr>Kendine Güven</vt:lpstr>
      <vt:lpstr>Türkçe sorularını çözerken</vt:lpstr>
      <vt:lpstr>Matematik sorularını çözerken</vt:lpstr>
      <vt:lpstr>T.C. İnkılap Tarihi ve Atatürkçülük  sorularını çözerken</vt:lpstr>
      <vt:lpstr>Fen Bilimleri sorularını çözerken</vt:lpstr>
      <vt:lpstr>Fen Bilimleri sorularını çözerken</vt:lpstr>
      <vt:lpstr>İngilizce sorularını çözerken</vt:lpstr>
      <vt:lpstr>İngilizce sorularını çözerken</vt:lpstr>
      <vt:lpstr>Din Kültürü ve Ahlak Bilgisi sorularını çözerken</vt:lpstr>
      <vt:lpstr>Din Kültürü ve Ahlak Bilgisi sorularını çözerken</vt:lpstr>
      <vt:lpstr>Slayt 37</vt:lpstr>
      <vt:lpstr>Slayt 38</vt:lpstr>
      <vt:lpstr>Slayt 39</vt:lpstr>
      <vt:lpstr>Slayt 40</vt:lpstr>
      <vt:lpstr>Slayt 41</vt:lpstr>
      <vt:lpstr>Slayt 42</vt:lpstr>
      <vt:lpstr>Slayt 43</vt:lpstr>
      <vt:lpstr>Sınavlarda Başarılar Dileriz…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casper</cp:lastModifiedBy>
  <cp:revision>586</cp:revision>
  <dcterms:created xsi:type="dcterms:W3CDTF">2014-12-21T04:26:02Z</dcterms:created>
  <dcterms:modified xsi:type="dcterms:W3CDTF">2022-02-28T17:05:48Z</dcterms:modified>
</cp:coreProperties>
</file>