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111" d="100"/>
          <a:sy n="111" d="100"/>
        </p:scale>
        <p:origin x="318" y="22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5499"/>
            <a:ext cx="2913818" cy="1891440"/>
            <a:chOff x="7644406" y="2495499"/>
            <a:chExt cx="2913818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5499"/>
              <a:ext cx="2913818" cy="1891440"/>
              <a:chOff x="7892712" y="2605924"/>
              <a:chExt cx="2913818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344667" y="2605924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566685" y="3325259"/>
                <a:ext cx="2239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 Anadolu 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3080009" y="4598932"/>
            <a:ext cx="3002814" cy="1891440"/>
            <a:chOff x="7644406" y="2492896"/>
            <a:chExt cx="3002814" cy="1891440"/>
          </a:xfrm>
        </p:grpSpPr>
        <p:grpSp>
          <p:nvGrpSpPr>
            <p:cNvPr id="27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29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30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31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8" name="Dikdörtgen 27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641</Words>
  <Application>Microsoft Office PowerPoint</Application>
  <PresentationFormat>Geniş ekran</PresentationFormat>
  <Paragraphs>186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宋体</vt:lpstr>
      <vt:lpstr>Aharoni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Windows Kullanıcısı</cp:lastModifiedBy>
  <cp:revision>293</cp:revision>
  <dcterms:created xsi:type="dcterms:W3CDTF">2014-09-22T14:05:42Z</dcterms:created>
  <dcterms:modified xsi:type="dcterms:W3CDTF">2021-09-28T11:09:45Z</dcterms:modified>
</cp:coreProperties>
</file>